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452" r:id="rId2"/>
    <p:sldId id="457" r:id="rId3"/>
    <p:sldId id="461" r:id="rId4"/>
    <p:sldId id="460" r:id="rId5"/>
    <p:sldId id="459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 Александровна Шакуро" initials="ЕАШ" lastIdx="0" clrIdx="0">
    <p:extLst>
      <p:ext uri="{19B8F6BF-5375-455C-9EA6-DF929625EA0E}">
        <p15:presenceInfo xmlns:p15="http://schemas.microsoft.com/office/powerpoint/2012/main" userId="S-1-5-21-3225586016-2566039224-883996007-4322" providerId="AD"/>
      </p:ext>
    </p:extLst>
  </p:cmAuthor>
  <p:cmAuthor id="2" name="Елизавета Васильевна Стаселович" initials="ЕВС" lastIdx="1" clrIdx="1">
    <p:extLst>
      <p:ext uri="{19B8F6BF-5375-455C-9EA6-DF929625EA0E}">
        <p15:presenceInfo xmlns:p15="http://schemas.microsoft.com/office/powerpoint/2012/main" userId="S-1-5-21-3225586016-2566039224-883996007-4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DCB"/>
    <a:srgbClr val="C7D890"/>
    <a:srgbClr val="B3CA68"/>
    <a:srgbClr val="97B33F"/>
    <a:srgbClr val="4D7830"/>
    <a:srgbClr val="C5E0B4"/>
    <a:srgbClr val="588937"/>
    <a:srgbClr val="476E2C"/>
    <a:srgbClr val="788D3B"/>
    <a:srgbClr val="95A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253" autoAdjust="0"/>
  </p:normalViewPr>
  <p:slideViewPr>
    <p:cSldViewPr snapToGrid="0">
      <p:cViewPr varScale="1">
        <p:scale>
          <a:sx n="100" d="100"/>
          <a:sy n="100" d="100"/>
        </p:scale>
        <p:origin x="84" y="3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C548E-6F15-4B1E-B410-D71D69C867E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6113F8-1237-4FBD-AAE5-B9DF6C415E7D}">
      <dgm:prSet phldrT="[Текст]" custT="1"/>
      <dgm:spPr>
        <a:solidFill>
          <a:srgbClr val="E5EDCB"/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+mj-lt"/>
            </a:rPr>
            <a:t>повышение качества лизингового портфеля</a:t>
          </a:r>
          <a:endParaRPr lang="ru-RU" sz="1600" dirty="0"/>
        </a:p>
      </dgm:t>
    </dgm:pt>
    <dgm:pt modelId="{3FAF65FD-DDB5-4F17-B496-48F0893EB386}" type="parTrans" cxnId="{2A595B13-6FA2-49E8-ADE3-6F22203E8303}">
      <dgm:prSet/>
      <dgm:spPr/>
      <dgm:t>
        <a:bodyPr/>
        <a:lstStyle/>
        <a:p>
          <a:endParaRPr lang="ru-RU"/>
        </a:p>
      </dgm:t>
    </dgm:pt>
    <dgm:pt modelId="{B7ADF850-1802-4AA1-A5FB-EC52EEB0AB6C}" type="sibTrans" cxnId="{2A595B13-6FA2-49E8-ADE3-6F22203E8303}">
      <dgm:prSet/>
      <dgm:spPr/>
      <dgm:t>
        <a:bodyPr/>
        <a:lstStyle/>
        <a:p>
          <a:endParaRPr lang="ru-RU"/>
        </a:p>
      </dgm:t>
    </dgm:pt>
    <dgm:pt modelId="{DE024003-1EA8-463D-A58A-C75A7C5ABB00}">
      <dgm:prSet phldrT="[Текст]"/>
      <dgm:spPr>
        <a:solidFill>
          <a:srgbClr val="C7D89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+mj-lt"/>
            </a:rPr>
            <a:t>разработка и реализация программ поддержки бизнеса с помощью механизмов лизинга</a:t>
          </a:r>
          <a:endParaRPr lang="ru-RU" dirty="0"/>
        </a:p>
      </dgm:t>
    </dgm:pt>
    <dgm:pt modelId="{3C89CEAE-D9CA-4956-B43A-C11CC446E2C6}" type="parTrans" cxnId="{87A31511-399A-4A77-AAA3-9ECEEA9BAD1A}">
      <dgm:prSet/>
      <dgm:spPr/>
      <dgm:t>
        <a:bodyPr/>
        <a:lstStyle/>
        <a:p>
          <a:endParaRPr lang="ru-RU"/>
        </a:p>
      </dgm:t>
    </dgm:pt>
    <dgm:pt modelId="{EB866E23-00BD-4880-8896-BC1DFBCF6FBE}" type="sibTrans" cxnId="{87A31511-399A-4A77-AAA3-9ECEEA9BAD1A}">
      <dgm:prSet/>
      <dgm:spPr/>
      <dgm:t>
        <a:bodyPr/>
        <a:lstStyle/>
        <a:p>
          <a:endParaRPr lang="ru-RU"/>
        </a:p>
      </dgm:t>
    </dgm:pt>
    <dgm:pt modelId="{E7C2BB29-251B-49C2-ACDC-748AF7DD8E19}">
      <dgm:prSet phldrT="[Текст]"/>
      <dgm:spPr>
        <a:solidFill>
          <a:srgbClr val="B3CA68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+mj-lt"/>
            </a:rPr>
            <a:t>увеличение товарооборота между товаропроизводителями и лизингополучателями</a:t>
          </a:r>
          <a:endParaRPr lang="ru-RU" dirty="0"/>
        </a:p>
      </dgm:t>
    </dgm:pt>
    <dgm:pt modelId="{C47CBDCD-C570-4A1C-A9A5-4EDE7E57DC14}" type="parTrans" cxnId="{B0BE8CB8-1788-426B-84B4-E145A3B4EA0A}">
      <dgm:prSet/>
      <dgm:spPr/>
      <dgm:t>
        <a:bodyPr/>
        <a:lstStyle/>
        <a:p>
          <a:endParaRPr lang="ru-RU"/>
        </a:p>
      </dgm:t>
    </dgm:pt>
    <dgm:pt modelId="{DA483E37-0F21-4BC5-A637-4AF79F2088AE}" type="sibTrans" cxnId="{B0BE8CB8-1788-426B-84B4-E145A3B4EA0A}">
      <dgm:prSet/>
      <dgm:spPr/>
      <dgm:t>
        <a:bodyPr/>
        <a:lstStyle/>
        <a:p>
          <a:endParaRPr lang="ru-RU"/>
        </a:p>
      </dgm:t>
    </dgm:pt>
    <dgm:pt modelId="{68DF760B-DAB2-443E-B1B6-238E44798503}">
      <dgm:prSet phldrT="[Текст]"/>
      <dgm:spPr>
        <a:solidFill>
          <a:srgbClr val="95AF44"/>
        </a:solidFill>
      </dgm:spPr>
      <dgm:t>
        <a:bodyPr/>
        <a:lstStyle/>
        <a:p>
          <a:r>
            <a:rPr lang="ru-RU" dirty="0" smtClean="0">
              <a:solidFill>
                <a:sysClr val="windowText" lastClr="000000"/>
              </a:solidFill>
              <a:latin typeface="+mj-lt"/>
            </a:rPr>
            <a:t>совершенствование и расширение продуктовой линейки Общества</a:t>
          </a:r>
          <a:endParaRPr lang="ru-RU" dirty="0">
            <a:solidFill>
              <a:sysClr val="windowText" lastClr="000000"/>
            </a:solidFill>
          </a:endParaRPr>
        </a:p>
      </dgm:t>
    </dgm:pt>
    <dgm:pt modelId="{634B3840-83E1-4369-AD02-98951C42D3A6}" type="parTrans" cxnId="{E2F95ADA-C5B2-4DD1-AE26-A1EF35CD00F3}">
      <dgm:prSet/>
      <dgm:spPr/>
      <dgm:t>
        <a:bodyPr/>
        <a:lstStyle/>
        <a:p>
          <a:endParaRPr lang="ru-RU"/>
        </a:p>
      </dgm:t>
    </dgm:pt>
    <dgm:pt modelId="{06E8F0DC-1630-46B9-91CE-595E01D5337F}" type="sibTrans" cxnId="{E2F95ADA-C5B2-4DD1-AE26-A1EF35CD00F3}">
      <dgm:prSet/>
      <dgm:spPr/>
      <dgm:t>
        <a:bodyPr/>
        <a:lstStyle/>
        <a:p>
          <a:endParaRPr lang="ru-RU"/>
        </a:p>
      </dgm:t>
    </dgm:pt>
    <dgm:pt modelId="{0F160B35-AB33-4CBB-B2A0-8B46CA012F30}">
      <dgm:prSet phldrT="[Текст]"/>
      <dgm:spPr>
        <a:solidFill>
          <a:srgbClr val="788D3B"/>
        </a:solidFill>
      </dgm:spPr>
      <dgm:t>
        <a:bodyPr/>
        <a:lstStyle/>
        <a:p>
          <a:r>
            <a:rPr lang="ru-RU" dirty="0" smtClean="0">
              <a:solidFill>
                <a:sysClr val="windowText" lastClr="000000"/>
              </a:solidFill>
              <a:latin typeface="+mj-lt"/>
            </a:rPr>
            <a:t>повышение качества обслуживания</a:t>
          </a:r>
          <a:endParaRPr lang="ru-RU" dirty="0">
            <a:solidFill>
              <a:sysClr val="windowText" lastClr="000000"/>
            </a:solidFill>
          </a:endParaRPr>
        </a:p>
      </dgm:t>
    </dgm:pt>
    <dgm:pt modelId="{55A6990D-53DB-4C7F-AE5C-88BCA0927FFF}" type="parTrans" cxnId="{7B520EB4-3111-411E-8326-91586B495AF9}">
      <dgm:prSet/>
      <dgm:spPr/>
      <dgm:t>
        <a:bodyPr/>
        <a:lstStyle/>
        <a:p>
          <a:endParaRPr lang="ru-RU"/>
        </a:p>
      </dgm:t>
    </dgm:pt>
    <dgm:pt modelId="{E9AABA86-1321-4811-A10C-7DD4012807BB}" type="sibTrans" cxnId="{7B520EB4-3111-411E-8326-91586B495AF9}">
      <dgm:prSet/>
      <dgm:spPr/>
      <dgm:t>
        <a:bodyPr/>
        <a:lstStyle/>
        <a:p>
          <a:endParaRPr lang="ru-RU"/>
        </a:p>
      </dgm:t>
    </dgm:pt>
    <dgm:pt modelId="{D9193AB8-B4A9-4BC4-8304-D9F1C31073A9}">
      <dgm:prSet phldrT="[Текст]"/>
      <dgm:spPr>
        <a:solidFill>
          <a:srgbClr val="4D7830"/>
        </a:solidFill>
      </dgm:spPr>
      <dgm:t>
        <a:bodyPr/>
        <a:lstStyle/>
        <a:p>
          <a:r>
            <a:rPr lang="ru-RU" dirty="0" smtClean="0">
              <a:solidFill>
                <a:sysClr val="windowText" lastClr="000000"/>
              </a:solidFill>
              <a:latin typeface="+mj-lt"/>
            </a:rPr>
            <a:t>эффективное привлечение заемных средств от банков и других институциональных инвесторов</a:t>
          </a:r>
          <a:endParaRPr lang="ru-RU" dirty="0">
            <a:solidFill>
              <a:sysClr val="windowText" lastClr="000000"/>
            </a:solidFill>
          </a:endParaRPr>
        </a:p>
      </dgm:t>
    </dgm:pt>
    <dgm:pt modelId="{61932338-BAC0-4406-BB71-512B4F836429}" type="parTrans" cxnId="{69573B70-D641-4A53-999C-31E0BF6F4BEB}">
      <dgm:prSet/>
      <dgm:spPr/>
      <dgm:t>
        <a:bodyPr/>
        <a:lstStyle/>
        <a:p>
          <a:endParaRPr lang="ru-RU"/>
        </a:p>
      </dgm:t>
    </dgm:pt>
    <dgm:pt modelId="{C83236FC-5834-4EAD-9BA5-00D586347BE8}" type="sibTrans" cxnId="{69573B70-D641-4A53-999C-31E0BF6F4BEB}">
      <dgm:prSet/>
      <dgm:spPr/>
      <dgm:t>
        <a:bodyPr/>
        <a:lstStyle/>
        <a:p>
          <a:endParaRPr lang="ru-RU"/>
        </a:p>
      </dgm:t>
    </dgm:pt>
    <dgm:pt modelId="{581A9087-D947-45A3-A52E-D9512CFA815B}">
      <dgm:prSet phldrT="[Текст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dirty="0" smtClean="0">
              <a:solidFill>
                <a:sysClr val="windowText" lastClr="000000"/>
              </a:solidFill>
              <a:latin typeface="+mj-lt"/>
            </a:rPr>
            <a:t>оптимизация бизнес-процессов по сделкам</a:t>
          </a:r>
          <a:endParaRPr lang="ru-RU" dirty="0">
            <a:solidFill>
              <a:sysClr val="windowText" lastClr="000000"/>
            </a:solidFill>
          </a:endParaRPr>
        </a:p>
      </dgm:t>
    </dgm:pt>
    <dgm:pt modelId="{6284BDF1-8729-4628-93A5-81CA6B96F114}" type="parTrans" cxnId="{C2155E20-E768-4D8B-9594-EA7D7D4D5DA4}">
      <dgm:prSet/>
      <dgm:spPr/>
      <dgm:t>
        <a:bodyPr/>
        <a:lstStyle/>
        <a:p>
          <a:endParaRPr lang="ru-RU"/>
        </a:p>
      </dgm:t>
    </dgm:pt>
    <dgm:pt modelId="{A752BCB3-C036-4455-BE08-E08DDE3660AE}" type="sibTrans" cxnId="{C2155E20-E768-4D8B-9594-EA7D7D4D5DA4}">
      <dgm:prSet/>
      <dgm:spPr/>
      <dgm:t>
        <a:bodyPr/>
        <a:lstStyle/>
        <a:p>
          <a:endParaRPr lang="ru-RU"/>
        </a:p>
      </dgm:t>
    </dgm:pt>
    <dgm:pt modelId="{6C9F54AD-3843-4510-9C28-0BCD772FDE75}" type="pres">
      <dgm:prSet presAssocID="{DEBC548E-6F15-4B1E-B410-D71D69C867E6}" presName="Name0" presStyleCnt="0">
        <dgm:presLayoutVars>
          <dgm:chMax val="7"/>
          <dgm:chPref val="7"/>
          <dgm:dir/>
        </dgm:presLayoutVars>
      </dgm:prSet>
      <dgm:spPr/>
    </dgm:pt>
    <dgm:pt modelId="{D4030B88-2A5D-46E0-89CE-0A1F1C706248}" type="pres">
      <dgm:prSet presAssocID="{DEBC548E-6F15-4B1E-B410-D71D69C867E6}" presName="Name1" presStyleCnt="0"/>
      <dgm:spPr/>
    </dgm:pt>
    <dgm:pt modelId="{6200793D-0A6D-44C3-80B2-993D5529976B}" type="pres">
      <dgm:prSet presAssocID="{DEBC548E-6F15-4B1E-B410-D71D69C867E6}" presName="cycle" presStyleCnt="0"/>
      <dgm:spPr/>
    </dgm:pt>
    <dgm:pt modelId="{8BF3B0E6-7FCB-4A6C-9BBA-0596B95F5776}" type="pres">
      <dgm:prSet presAssocID="{DEBC548E-6F15-4B1E-B410-D71D69C867E6}" presName="srcNode" presStyleLbl="node1" presStyleIdx="0" presStyleCnt="7"/>
      <dgm:spPr/>
    </dgm:pt>
    <dgm:pt modelId="{A303B9B1-E515-4735-968C-5D576DF89FA3}" type="pres">
      <dgm:prSet presAssocID="{DEBC548E-6F15-4B1E-B410-D71D69C867E6}" presName="conn" presStyleLbl="parChTrans1D2" presStyleIdx="0" presStyleCnt="1"/>
      <dgm:spPr/>
    </dgm:pt>
    <dgm:pt modelId="{C3C5A7D3-B592-4EF1-A6B9-4CCC214FF3FE}" type="pres">
      <dgm:prSet presAssocID="{DEBC548E-6F15-4B1E-B410-D71D69C867E6}" presName="extraNode" presStyleLbl="node1" presStyleIdx="0" presStyleCnt="7"/>
      <dgm:spPr/>
    </dgm:pt>
    <dgm:pt modelId="{25E7CCC3-0EC5-4670-AF50-A2C13962A78D}" type="pres">
      <dgm:prSet presAssocID="{DEBC548E-6F15-4B1E-B410-D71D69C867E6}" presName="dstNode" presStyleLbl="node1" presStyleIdx="0" presStyleCnt="7"/>
      <dgm:spPr/>
    </dgm:pt>
    <dgm:pt modelId="{2571C164-1AFE-4893-8685-F87C0D88F7A6}" type="pres">
      <dgm:prSet presAssocID="{486113F8-1237-4FBD-AAE5-B9DF6C415E7D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AEB2E-6CDE-4AA3-AB71-20A5B78F4CE1}" type="pres">
      <dgm:prSet presAssocID="{486113F8-1237-4FBD-AAE5-B9DF6C415E7D}" presName="accent_1" presStyleCnt="0"/>
      <dgm:spPr/>
    </dgm:pt>
    <dgm:pt modelId="{D89671E6-BF74-4DE5-AFDE-6027854748FD}" type="pres">
      <dgm:prSet presAssocID="{486113F8-1237-4FBD-AAE5-B9DF6C415E7D}" presName="accentRepeatNode" presStyleLbl="solidFgAcc1" presStyleIdx="0" presStyleCnt="7"/>
      <dgm:spPr/>
    </dgm:pt>
    <dgm:pt modelId="{7D3E1EC3-DF33-4261-B875-59B797EA4DE2}" type="pres">
      <dgm:prSet presAssocID="{DE024003-1EA8-463D-A58A-C75A7C5ABB00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E88B5E-58D5-4B51-AC26-44887F74C6D7}" type="pres">
      <dgm:prSet presAssocID="{DE024003-1EA8-463D-A58A-C75A7C5ABB00}" presName="accent_2" presStyleCnt="0"/>
      <dgm:spPr/>
    </dgm:pt>
    <dgm:pt modelId="{E2BCEB59-0AD0-4358-AF87-0396A2702781}" type="pres">
      <dgm:prSet presAssocID="{DE024003-1EA8-463D-A58A-C75A7C5ABB00}" presName="accentRepeatNode" presStyleLbl="solidFgAcc1" presStyleIdx="1" presStyleCnt="7"/>
      <dgm:spPr/>
    </dgm:pt>
    <dgm:pt modelId="{00FFA24A-8467-4512-8354-31194CFD598C}" type="pres">
      <dgm:prSet presAssocID="{E7C2BB29-251B-49C2-ACDC-748AF7DD8E19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5BEBED-152A-4701-8629-71EB0E5A3E6A}" type="pres">
      <dgm:prSet presAssocID="{E7C2BB29-251B-49C2-ACDC-748AF7DD8E19}" presName="accent_3" presStyleCnt="0"/>
      <dgm:spPr/>
    </dgm:pt>
    <dgm:pt modelId="{C384184F-188A-43C2-86C6-BF8EFA822DCD}" type="pres">
      <dgm:prSet presAssocID="{E7C2BB29-251B-49C2-ACDC-748AF7DD8E19}" presName="accentRepeatNode" presStyleLbl="solidFgAcc1" presStyleIdx="2" presStyleCnt="7"/>
      <dgm:spPr/>
    </dgm:pt>
    <dgm:pt modelId="{28E885A5-9569-469E-8914-5359E6D5E859}" type="pres">
      <dgm:prSet presAssocID="{68DF760B-DAB2-443E-B1B6-238E44798503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58D000-5192-4E8E-8A04-7E3FAEABB8CE}" type="pres">
      <dgm:prSet presAssocID="{68DF760B-DAB2-443E-B1B6-238E44798503}" presName="accent_4" presStyleCnt="0"/>
      <dgm:spPr/>
    </dgm:pt>
    <dgm:pt modelId="{5528737D-14B0-426F-8520-EC2069A9AFF8}" type="pres">
      <dgm:prSet presAssocID="{68DF760B-DAB2-443E-B1B6-238E44798503}" presName="accentRepeatNode" presStyleLbl="solidFgAcc1" presStyleIdx="3" presStyleCnt="7"/>
      <dgm:spPr/>
    </dgm:pt>
    <dgm:pt modelId="{B4F7B87D-A950-4DF5-9C9B-645A966F0F92}" type="pres">
      <dgm:prSet presAssocID="{0F160B35-AB33-4CBB-B2A0-8B46CA012F30}" presName="text_5" presStyleLbl="node1" presStyleIdx="4" presStyleCnt="7" custLinFactNeighborX="35863" custLinFactNeighborY="-5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E791C8-9729-440A-AB9F-B518A53B2220}" type="pres">
      <dgm:prSet presAssocID="{0F160B35-AB33-4CBB-B2A0-8B46CA012F30}" presName="accent_5" presStyleCnt="0"/>
      <dgm:spPr/>
    </dgm:pt>
    <dgm:pt modelId="{CC42002F-BAFE-4925-B5A9-5D1F2053E3F6}" type="pres">
      <dgm:prSet presAssocID="{0F160B35-AB33-4CBB-B2A0-8B46CA012F30}" presName="accentRepeatNode" presStyleLbl="solidFgAcc1" presStyleIdx="4" presStyleCnt="7"/>
      <dgm:spPr/>
    </dgm:pt>
    <dgm:pt modelId="{755EC175-E10E-4DA1-B244-F0A9B681024F}" type="pres">
      <dgm:prSet presAssocID="{D9193AB8-B4A9-4BC4-8304-D9F1C31073A9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6E989D-5282-450B-8AD7-70B7F9C76B12}" type="pres">
      <dgm:prSet presAssocID="{D9193AB8-B4A9-4BC4-8304-D9F1C31073A9}" presName="accent_6" presStyleCnt="0"/>
      <dgm:spPr/>
    </dgm:pt>
    <dgm:pt modelId="{C3385400-4627-4283-8D51-E550C1EC724D}" type="pres">
      <dgm:prSet presAssocID="{D9193AB8-B4A9-4BC4-8304-D9F1C31073A9}" presName="accentRepeatNode" presStyleLbl="solidFgAcc1" presStyleIdx="5" presStyleCnt="7"/>
      <dgm:spPr/>
    </dgm:pt>
    <dgm:pt modelId="{49EA7C18-5D5F-452C-A204-A5F0A994B03E}" type="pres">
      <dgm:prSet presAssocID="{581A9087-D947-45A3-A52E-D9512CFA815B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2DB62-8ED8-4E03-AEC0-82510B0B7455}" type="pres">
      <dgm:prSet presAssocID="{581A9087-D947-45A3-A52E-D9512CFA815B}" presName="accent_7" presStyleCnt="0"/>
      <dgm:spPr/>
    </dgm:pt>
    <dgm:pt modelId="{4D97B296-FA6D-4D3F-BC19-B4F5D36BD908}" type="pres">
      <dgm:prSet presAssocID="{581A9087-D947-45A3-A52E-D9512CFA815B}" presName="accentRepeatNode" presStyleLbl="solidFgAcc1" presStyleIdx="6" presStyleCnt="7"/>
      <dgm:spPr/>
    </dgm:pt>
  </dgm:ptLst>
  <dgm:cxnLst>
    <dgm:cxn modelId="{E2F95ADA-C5B2-4DD1-AE26-A1EF35CD00F3}" srcId="{DEBC548E-6F15-4B1E-B410-D71D69C867E6}" destId="{68DF760B-DAB2-443E-B1B6-238E44798503}" srcOrd="3" destOrd="0" parTransId="{634B3840-83E1-4369-AD02-98951C42D3A6}" sibTransId="{06E8F0DC-1630-46B9-91CE-595E01D5337F}"/>
    <dgm:cxn modelId="{7E0450D2-E4AD-40A8-922A-2C7F25CA27F5}" type="presOf" srcId="{0F160B35-AB33-4CBB-B2A0-8B46CA012F30}" destId="{B4F7B87D-A950-4DF5-9C9B-645A966F0F92}" srcOrd="0" destOrd="0" presId="urn:microsoft.com/office/officeart/2008/layout/VerticalCurvedList"/>
    <dgm:cxn modelId="{78433AA9-5BF9-472B-855E-1A6C7A1746EF}" type="presOf" srcId="{68DF760B-DAB2-443E-B1B6-238E44798503}" destId="{28E885A5-9569-469E-8914-5359E6D5E859}" srcOrd="0" destOrd="0" presId="urn:microsoft.com/office/officeart/2008/layout/VerticalCurvedList"/>
    <dgm:cxn modelId="{C98E1AC4-3F21-4EB3-AA48-7A325DD82925}" type="presOf" srcId="{486113F8-1237-4FBD-AAE5-B9DF6C415E7D}" destId="{2571C164-1AFE-4893-8685-F87C0D88F7A6}" srcOrd="0" destOrd="0" presId="urn:microsoft.com/office/officeart/2008/layout/VerticalCurvedList"/>
    <dgm:cxn modelId="{C2155E20-E768-4D8B-9594-EA7D7D4D5DA4}" srcId="{DEBC548E-6F15-4B1E-B410-D71D69C867E6}" destId="{581A9087-D947-45A3-A52E-D9512CFA815B}" srcOrd="6" destOrd="0" parTransId="{6284BDF1-8729-4628-93A5-81CA6B96F114}" sibTransId="{A752BCB3-C036-4455-BE08-E08DDE3660AE}"/>
    <dgm:cxn modelId="{7B520EB4-3111-411E-8326-91586B495AF9}" srcId="{DEBC548E-6F15-4B1E-B410-D71D69C867E6}" destId="{0F160B35-AB33-4CBB-B2A0-8B46CA012F30}" srcOrd="4" destOrd="0" parTransId="{55A6990D-53DB-4C7F-AE5C-88BCA0927FFF}" sibTransId="{E9AABA86-1321-4811-A10C-7DD4012807BB}"/>
    <dgm:cxn modelId="{69573B70-D641-4A53-999C-31E0BF6F4BEB}" srcId="{DEBC548E-6F15-4B1E-B410-D71D69C867E6}" destId="{D9193AB8-B4A9-4BC4-8304-D9F1C31073A9}" srcOrd="5" destOrd="0" parTransId="{61932338-BAC0-4406-BB71-512B4F836429}" sibTransId="{C83236FC-5834-4EAD-9BA5-00D586347BE8}"/>
    <dgm:cxn modelId="{D564F2D7-AADE-4AFC-AFAC-AED7EA954E35}" type="presOf" srcId="{DE024003-1EA8-463D-A58A-C75A7C5ABB00}" destId="{7D3E1EC3-DF33-4261-B875-59B797EA4DE2}" srcOrd="0" destOrd="0" presId="urn:microsoft.com/office/officeart/2008/layout/VerticalCurvedList"/>
    <dgm:cxn modelId="{87A31511-399A-4A77-AAA3-9ECEEA9BAD1A}" srcId="{DEBC548E-6F15-4B1E-B410-D71D69C867E6}" destId="{DE024003-1EA8-463D-A58A-C75A7C5ABB00}" srcOrd="1" destOrd="0" parTransId="{3C89CEAE-D9CA-4956-B43A-C11CC446E2C6}" sibTransId="{EB866E23-00BD-4880-8896-BC1DFBCF6FBE}"/>
    <dgm:cxn modelId="{7F16CFC9-6E04-4777-82D5-1612A7303B77}" type="presOf" srcId="{D9193AB8-B4A9-4BC4-8304-D9F1C31073A9}" destId="{755EC175-E10E-4DA1-B244-F0A9B681024F}" srcOrd="0" destOrd="0" presId="urn:microsoft.com/office/officeart/2008/layout/VerticalCurvedList"/>
    <dgm:cxn modelId="{F4680844-A9B0-4212-8B68-C24C0EDDCCA8}" type="presOf" srcId="{B7ADF850-1802-4AA1-A5FB-EC52EEB0AB6C}" destId="{A303B9B1-E515-4735-968C-5D576DF89FA3}" srcOrd="0" destOrd="0" presId="urn:microsoft.com/office/officeart/2008/layout/VerticalCurvedList"/>
    <dgm:cxn modelId="{028C1DB7-859A-49DF-842C-02C88787B153}" type="presOf" srcId="{DEBC548E-6F15-4B1E-B410-D71D69C867E6}" destId="{6C9F54AD-3843-4510-9C28-0BCD772FDE75}" srcOrd="0" destOrd="0" presId="urn:microsoft.com/office/officeart/2008/layout/VerticalCurvedList"/>
    <dgm:cxn modelId="{8C0DA861-10A8-4F7D-9E39-60ADFD45D22F}" type="presOf" srcId="{581A9087-D947-45A3-A52E-D9512CFA815B}" destId="{49EA7C18-5D5F-452C-A204-A5F0A994B03E}" srcOrd="0" destOrd="0" presId="urn:microsoft.com/office/officeart/2008/layout/VerticalCurvedList"/>
    <dgm:cxn modelId="{2A595B13-6FA2-49E8-ADE3-6F22203E8303}" srcId="{DEBC548E-6F15-4B1E-B410-D71D69C867E6}" destId="{486113F8-1237-4FBD-AAE5-B9DF6C415E7D}" srcOrd="0" destOrd="0" parTransId="{3FAF65FD-DDB5-4F17-B496-48F0893EB386}" sibTransId="{B7ADF850-1802-4AA1-A5FB-EC52EEB0AB6C}"/>
    <dgm:cxn modelId="{B0BE8CB8-1788-426B-84B4-E145A3B4EA0A}" srcId="{DEBC548E-6F15-4B1E-B410-D71D69C867E6}" destId="{E7C2BB29-251B-49C2-ACDC-748AF7DD8E19}" srcOrd="2" destOrd="0" parTransId="{C47CBDCD-C570-4A1C-A9A5-4EDE7E57DC14}" sibTransId="{DA483E37-0F21-4BC5-A637-4AF79F2088AE}"/>
    <dgm:cxn modelId="{56BD456C-3A91-4B68-AB46-A0F520A92DE1}" type="presOf" srcId="{E7C2BB29-251B-49C2-ACDC-748AF7DD8E19}" destId="{00FFA24A-8467-4512-8354-31194CFD598C}" srcOrd="0" destOrd="0" presId="urn:microsoft.com/office/officeart/2008/layout/VerticalCurvedList"/>
    <dgm:cxn modelId="{E2EC3A98-2DDA-44E8-B3C9-BAE16A9A40C7}" type="presParOf" srcId="{6C9F54AD-3843-4510-9C28-0BCD772FDE75}" destId="{D4030B88-2A5D-46E0-89CE-0A1F1C706248}" srcOrd="0" destOrd="0" presId="urn:microsoft.com/office/officeart/2008/layout/VerticalCurvedList"/>
    <dgm:cxn modelId="{EA1C2705-8311-4504-B626-A0F81D067749}" type="presParOf" srcId="{D4030B88-2A5D-46E0-89CE-0A1F1C706248}" destId="{6200793D-0A6D-44C3-80B2-993D5529976B}" srcOrd="0" destOrd="0" presId="urn:microsoft.com/office/officeart/2008/layout/VerticalCurvedList"/>
    <dgm:cxn modelId="{1E6DA6B8-259B-4CE4-AF68-87A137993601}" type="presParOf" srcId="{6200793D-0A6D-44C3-80B2-993D5529976B}" destId="{8BF3B0E6-7FCB-4A6C-9BBA-0596B95F5776}" srcOrd="0" destOrd="0" presId="urn:microsoft.com/office/officeart/2008/layout/VerticalCurvedList"/>
    <dgm:cxn modelId="{BAF2FD70-CCD6-4B41-AE16-B0A177919007}" type="presParOf" srcId="{6200793D-0A6D-44C3-80B2-993D5529976B}" destId="{A303B9B1-E515-4735-968C-5D576DF89FA3}" srcOrd="1" destOrd="0" presId="urn:microsoft.com/office/officeart/2008/layout/VerticalCurvedList"/>
    <dgm:cxn modelId="{CC943371-0500-4F79-8F0F-7E0E63B93A41}" type="presParOf" srcId="{6200793D-0A6D-44C3-80B2-993D5529976B}" destId="{C3C5A7D3-B592-4EF1-A6B9-4CCC214FF3FE}" srcOrd="2" destOrd="0" presId="urn:microsoft.com/office/officeart/2008/layout/VerticalCurvedList"/>
    <dgm:cxn modelId="{48B49FDA-5330-45DD-8BFE-6E953AD6B237}" type="presParOf" srcId="{6200793D-0A6D-44C3-80B2-993D5529976B}" destId="{25E7CCC3-0EC5-4670-AF50-A2C13962A78D}" srcOrd="3" destOrd="0" presId="urn:microsoft.com/office/officeart/2008/layout/VerticalCurvedList"/>
    <dgm:cxn modelId="{90831371-20A3-4D54-99AE-25838528AD13}" type="presParOf" srcId="{D4030B88-2A5D-46E0-89CE-0A1F1C706248}" destId="{2571C164-1AFE-4893-8685-F87C0D88F7A6}" srcOrd="1" destOrd="0" presId="urn:microsoft.com/office/officeart/2008/layout/VerticalCurvedList"/>
    <dgm:cxn modelId="{E9791BA2-E63F-4398-88B2-1AFA1623A769}" type="presParOf" srcId="{D4030B88-2A5D-46E0-89CE-0A1F1C706248}" destId="{398AEB2E-6CDE-4AA3-AB71-20A5B78F4CE1}" srcOrd="2" destOrd="0" presId="urn:microsoft.com/office/officeart/2008/layout/VerticalCurvedList"/>
    <dgm:cxn modelId="{97A3BECD-96DB-4702-9B55-6DB114D63CEE}" type="presParOf" srcId="{398AEB2E-6CDE-4AA3-AB71-20A5B78F4CE1}" destId="{D89671E6-BF74-4DE5-AFDE-6027854748FD}" srcOrd="0" destOrd="0" presId="urn:microsoft.com/office/officeart/2008/layout/VerticalCurvedList"/>
    <dgm:cxn modelId="{5F171350-5BFD-4CD6-AFC0-3324DDE54983}" type="presParOf" srcId="{D4030B88-2A5D-46E0-89CE-0A1F1C706248}" destId="{7D3E1EC3-DF33-4261-B875-59B797EA4DE2}" srcOrd="3" destOrd="0" presId="urn:microsoft.com/office/officeart/2008/layout/VerticalCurvedList"/>
    <dgm:cxn modelId="{9241D362-A8D0-499D-925B-A34592B6C0E3}" type="presParOf" srcId="{D4030B88-2A5D-46E0-89CE-0A1F1C706248}" destId="{6AE88B5E-58D5-4B51-AC26-44887F74C6D7}" srcOrd="4" destOrd="0" presId="urn:microsoft.com/office/officeart/2008/layout/VerticalCurvedList"/>
    <dgm:cxn modelId="{5B7DAAE5-6E61-4003-8923-4CF878C8C1BD}" type="presParOf" srcId="{6AE88B5E-58D5-4B51-AC26-44887F74C6D7}" destId="{E2BCEB59-0AD0-4358-AF87-0396A2702781}" srcOrd="0" destOrd="0" presId="urn:microsoft.com/office/officeart/2008/layout/VerticalCurvedList"/>
    <dgm:cxn modelId="{E87F1DDF-12A6-4579-A433-044417FF2FF4}" type="presParOf" srcId="{D4030B88-2A5D-46E0-89CE-0A1F1C706248}" destId="{00FFA24A-8467-4512-8354-31194CFD598C}" srcOrd="5" destOrd="0" presId="urn:microsoft.com/office/officeart/2008/layout/VerticalCurvedList"/>
    <dgm:cxn modelId="{A611D6FE-26E1-4C1E-9295-C02A204E48DC}" type="presParOf" srcId="{D4030B88-2A5D-46E0-89CE-0A1F1C706248}" destId="{575BEBED-152A-4701-8629-71EB0E5A3E6A}" srcOrd="6" destOrd="0" presId="urn:microsoft.com/office/officeart/2008/layout/VerticalCurvedList"/>
    <dgm:cxn modelId="{20743203-08C5-441A-B032-7D9DCE45BA19}" type="presParOf" srcId="{575BEBED-152A-4701-8629-71EB0E5A3E6A}" destId="{C384184F-188A-43C2-86C6-BF8EFA822DCD}" srcOrd="0" destOrd="0" presId="urn:microsoft.com/office/officeart/2008/layout/VerticalCurvedList"/>
    <dgm:cxn modelId="{217CEEA2-75A8-4FFE-B651-FA50C87BF6EB}" type="presParOf" srcId="{D4030B88-2A5D-46E0-89CE-0A1F1C706248}" destId="{28E885A5-9569-469E-8914-5359E6D5E859}" srcOrd="7" destOrd="0" presId="urn:microsoft.com/office/officeart/2008/layout/VerticalCurvedList"/>
    <dgm:cxn modelId="{FD01DD78-6D7E-4C1F-ADC0-0279BFC22A13}" type="presParOf" srcId="{D4030B88-2A5D-46E0-89CE-0A1F1C706248}" destId="{7A58D000-5192-4E8E-8A04-7E3FAEABB8CE}" srcOrd="8" destOrd="0" presId="urn:microsoft.com/office/officeart/2008/layout/VerticalCurvedList"/>
    <dgm:cxn modelId="{ECFA8DAB-F7A5-48EF-A06A-25FA5F372EFD}" type="presParOf" srcId="{7A58D000-5192-4E8E-8A04-7E3FAEABB8CE}" destId="{5528737D-14B0-426F-8520-EC2069A9AFF8}" srcOrd="0" destOrd="0" presId="urn:microsoft.com/office/officeart/2008/layout/VerticalCurvedList"/>
    <dgm:cxn modelId="{9501BDB6-3FAD-4ACF-8B09-EDA409545135}" type="presParOf" srcId="{D4030B88-2A5D-46E0-89CE-0A1F1C706248}" destId="{B4F7B87D-A950-4DF5-9C9B-645A966F0F92}" srcOrd="9" destOrd="0" presId="urn:microsoft.com/office/officeart/2008/layout/VerticalCurvedList"/>
    <dgm:cxn modelId="{E5DDBB03-6C95-4F26-89D5-F67B21C00CCA}" type="presParOf" srcId="{D4030B88-2A5D-46E0-89CE-0A1F1C706248}" destId="{0BE791C8-9729-440A-AB9F-B518A53B2220}" srcOrd="10" destOrd="0" presId="urn:microsoft.com/office/officeart/2008/layout/VerticalCurvedList"/>
    <dgm:cxn modelId="{77DD9FC3-8676-4E38-AB2F-0F60AC93011C}" type="presParOf" srcId="{0BE791C8-9729-440A-AB9F-B518A53B2220}" destId="{CC42002F-BAFE-4925-B5A9-5D1F2053E3F6}" srcOrd="0" destOrd="0" presId="urn:microsoft.com/office/officeart/2008/layout/VerticalCurvedList"/>
    <dgm:cxn modelId="{3FAE044A-8B9E-4B8B-A9E4-D3950E1F667D}" type="presParOf" srcId="{D4030B88-2A5D-46E0-89CE-0A1F1C706248}" destId="{755EC175-E10E-4DA1-B244-F0A9B681024F}" srcOrd="11" destOrd="0" presId="urn:microsoft.com/office/officeart/2008/layout/VerticalCurvedList"/>
    <dgm:cxn modelId="{B39B668C-9F3D-4105-8728-C7AB6A1E6152}" type="presParOf" srcId="{D4030B88-2A5D-46E0-89CE-0A1F1C706248}" destId="{F76E989D-5282-450B-8AD7-70B7F9C76B12}" srcOrd="12" destOrd="0" presId="urn:microsoft.com/office/officeart/2008/layout/VerticalCurvedList"/>
    <dgm:cxn modelId="{49B573CA-D6F1-4300-BCE0-E59ED5AD04FC}" type="presParOf" srcId="{F76E989D-5282-450B-8AD7-70B7F9C76B12}" destId="{C3385400-4627-4283-8D51-E550C1EC724D}" srcOrd="0" destOrd="0" presId="urn:microsoft.com/office/officeart/2008/layout/VerticalCurvedList"/>
    <dgm:cxn modelId="{16937E82-3E6E-4E5B-95EE-F2E7334098B7}" type="presParOf" srcId="{D4030B88-2A5D-46E0-89CE-0A1F1C706248}" destId="{49EA7C18-5D5F-452C-A204-A5F0A994B03E}" srcOrd="13" destOrd="0" presId="urn:microsoft.com/office/officeart/2008/layout/VerticalCurvedList"/>
    <dgm:cxn modelId="{CE8CD8FF-6657-416F-AF96-20D8F0B993AA}" type="presParOf" srcId="{D4030B88-2A5D-46E0-89CE-0A1F1C706248}" destId="{95A2DB62-8ED8-4E03-AEC0-82510B0B7455}" srcOrd="14" destOrd="0" presId="urn:microsoft.com/office/officeart/2008/layout/VerticalCurvedList"/>
    <dgm:cxn modelId="{CF506E78-F502-45C8-ABD8-4C8479D7CAD7}" type="presParOf" srcId="{95A2DB62-8ED8-4E03-AEC0-82510B0B7455}" destId="{4D97B296-FA6D-4D3F-BC19-B4F5D36BD90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3B9B1-E515-4735-968C-5D576DF89FA3}">
      <dsp:nvSpPr>
        <dsp:cNvPr id="0" name=""/>
        <dsp:cNvSpPr/>
      </dsp:nvSpPr>
      <dsp:spPr>
        <a:xfrm>
          <a:off x="-6122738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1C164-1AFE-4893-8685-F87C0D88F7A6}">
      <dsp:nvSpPr>
        <dsp:cNvPr id="0" name=""/>
        <dsp:cNvSpPr/>
      </dsp:nvSpPr>
      <dsp:spPr>
        <a:xfrm>
          <a:off x="380119" y="246332"/>
          <a:ext cx="7675541" cy="492448"/>
        </a:xfrm>
        <a:prstGeom prst="rect">
          <a:avLst/>
        </a:prstGeom>
        <a:solidFill>
          <a:srgbClr val="E5ED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+mj-lt"/>
            </a:rPr>
            <a:t>повышение качества лизингового портфеля</a:t>
          </a:r>
          <a:endParaRPr lang="ru-RU" sz="1600" kern="1200" dirty="0"/>
        </a:p>
      </dsp:txBody>
      <dsp:txXfrm>
        <a:off x="380119" y="246332"/>
        <a:ext cx="7675541" cy="492448"/>
      </dsp:txXfrm>
    </dsp:sp>
    <dsp:sp modelId="{D89671E6-BF74-4DE5-AFDE-6027854748FD}">
      <dsp:nvSpPr>
        <dsp:cNvPr id="0" name=""/>
        <dsp:cNvSpPr/>
      </dsp:nvSpPr>
      <dsp:spPr>
        <a:xfrm>
          <a:off x="72339" y="184776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3E1EC3-DF33-4261-B875-59B797EA4DE2}">
      <dsp:nvSpPr>
        <dsp:cNvPr id="0" name=""/>
        <dsp:cNvSpPr/>
      </dsp:nvSpPr>
      <dsp:spPr>
        <a:xfrm>
          <a:off x="826075" y="985438"/>
          <a:ext cx="7229585" cy="492448"/>
        </a:xfrm>
        <a:prstGeom prst="rect">
          <a:avLst/>
        </a:prstGeom>
        <a:solidFill>
          <a:srgbClr val="C7D89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+mj-lt"/>
            </a:rPr>
            <a:t>разработка и реализация программ поддержки бизнеса с помощью механизмов лизинга</a:t>
          </a:r>
          <a:endParaRPr lang="ru-RU" sz="1500" kern="1200" dirty="0"/>
        </a:p>
      </dsp:txBody>
      <dsp:txXfrm>
        <a:off x="826075" y="985438"/>
        <a:ext cx="7229585" cy="492448"/>
      </dsp:txXfrm>
    </dsp:sp>
    <dsp:sp modelId="{E2BCEB59-0AD0-4358-AF87-0396A2702781}">
      <dsp:nvSpPr>
        <dsp:cNvPr id="0" name=""/>
        <dsp:cNvSpPr/>
      </dsp:nvSpPr>
      <dsp:spPr>
        <a:xfrm>
          <a:off x="518295" y="923882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FFA24A-8467-4512-8354-31194CFD598C}">
      <dsp:nvSpPr>
        <dsp:cNvPr id="0" name=""/>
        <dsp:cNvSpPr/>
      </dsp:nvSpPr>
      <dsp:spPr>
        <a:xfrm>
          <a:off x="1070457" y="1724003"/>
          <a:ext cx="6985203" cy="492448"/>
        </a:xfrm>
        <a:prstGeom prst="rect">
          <a:avLst/>
        </a:prstGeom>
        <a:solidFill>
          <a:srgbClr val="B3CA6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+mj-lt"/>
            </a:rPr>
            <a:t>увеличение товарооборота между товаропроизводителями и лизингополучателями</a:t>
          </a:r>
          <a:endParaRPr lang="ru-RU" sz="1500" kern="1200" dirty="0"/>
        </a:p>
      </dsp:txBody>
      <dsp:txXfrm>
        <a:off x="1070457" y="1724003"/>
        <a:ext cx="6985203" cy="492448"/>
      </dsp:txXfrm>
    </dsp:sp>
    <dsp:sp modelId="{C384184F-188A-43C2-86C6-BF8EFA822DCD}">
      <dsp:nvSpPr>
        <dsp:cNvPr id="0" name=""/>
        <dsp:cNvSpPr/>
      </dsp:nvSpPr>
      <dsp:spPr>
        <a:xfrm>
          <a:off x="762677" y="1662447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E885A5-9569-469E-8914-5359E6D5E859}">
      <dsp:nvSpPr>
        <dsp:cNvPr id="0" name=""/>
        <dsp:cNvSpPr/>
      </dsp:nvSpPr>
      <dsp:spPr>
        <a:xfrm>
          <a:off x="1148486" y="2463109"/>
          <a:ext cx="6907174" cy="492448"/>
        </a:xfrm>
        <a:prstGeom prst="rect">
          <a:avLst/>
        </a:prstGeom>
        <a:solidFill>
          <a:srgbClr val="95AF4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ysClr val="windowText" lastClr="000000"/>
              </a:solidFill>
              <a:latin typeface="+mj-lt"/>
            </a:rPr>
            <a:t>совершенствование и расширение продуктовой линейки Общества</a:t>
          </a:r>
          <a:endParaRPr lang="ru-RU" sz="1500" kern="1200" dirty="0">
            <a:solidFill>
              <a:sysClr val="windowText" lastClr="000000"/>
            </a:solidFill>
          </a:endParaRPr>
        </a:p>
      </dsp:txBody>
      <dsp:txXfrm>
        <a:off x="1148486" y="2463109"/>
        <a:ext cx="6907174" cy="492448"/>
      </dsp:txXfrm>
    </dsp:sp>
    <dsp:sp modelId="{5528737D-14B0-426F-8520-EC2069A9AFF8}">
      <dsp:nvSpPr>
        <dsp:cNvPr id="0" name=""/>
        <dsp:cNvSpPr/>
      </dsp:nvSpPr>
      <dsp:spPr>
        <a:xfrm>
          <a:off x="840706" y="2401553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F7B87D-A950-4DF5-9C9B-645A966F0F92}">
      <dsp:nvSpPr>
        <dsp:cNvPr id="0" name=""/>
        <dsp:cNvSpPr/>
      </dsp:nvSpPr>
      <dsp:spPr>
        <a:xfrm>
          <a:off x="1142796" y="3173638"/>
          <a:ext cx="6985203" cy="492448"/>
        </a:xfrm>
        <a:prstGeom prst="rect">
          <a:avLst/>
        </a:prstGeom>
        <a:solidFill>
          <a:srgbClr val="788D3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ysClr val="windowText" lastClr="000000"/>
              </a:solidFill>
              <a:latin typeface="+mj-lt"/>
            </a:rPr>
            <a:t>повышение качества обслуживания</a:t>
          </a:r>
          <a:endParaRPr lang="ru-RU" sz="1500" kern="1200" dirty="0">
            <a:solidFill>
              <a:sysClr val="windowText" lastClr="000000"/>
            </a:solidFill>
          </a:endParaRPr>
        </a:p>
      </dsp:txBody>
      <dsp:txXfrm>
        <a:off x="1142796" y="3173638"/>
        <a:ext cx="6985203" cy="492448"/>
      </dsp:txXfrm>
    </dsp:sp>
    <dsp:sp modelId="{CC42002F-BAFE-4925-B5A9-5D1F2053E3F6}">
      <dsp:nvSpPr>
        <dsp:cNvPr id="0" name=""/>
        <dsp:cNvSpPr/>
      </dsp:nvSpPr>
      <dsp:spPr>
        <a:xfrm>
          <a:off x="762677" y="3140659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5EC175-E10E-4DA1-B244-F0A9B681024F}">
      <dsp:nvSpPr>
        <dsp:cNvPr id="0" name=""/>
        <dsp:cNvSpPr/>
      </dsp:nvSpPr>
      <dsp:spPr>
        <a:xfrm>
          <a:off x="826075" y="3940779"/>
          <a:ext cx="7229585" cy="492448"/>
        </a:xfrm>
        <a:prstGeom prst="rect">
          <a:avLst/>
        </a:prstGeom>
        <a:solidFill>
          <a:srgbClr val="4D78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ysClr val="windowText" lastClr="000000"/>
              </a:solidFill>
              <a:latin typeface="+mj-lt"/>
            </a:rPr>
            <a:t>эффективное привлечение заемных средств от банков и других институциональных инвесторов</a:t>
          </a:r>
          <a:endParaRPr lang="ru-RU" sz="1500" kern="1200" dirty="0">
            <a:solidFill>
              <a:sysClr val="windowText" lastClr="000000"/>
            </a:solidFill>
          </a:endParaRPr>
        </a:p>
      </dsp:txBody>
      <dsp:txXfrm>
        <a:off x="826075" y="3940779"/>
        <a:ext cx="7229585" cy="492448"/>
      </dsp:txXfrm>
    </dsp:sp>
    <dsp:sp modelId="{C3385400-4627-4283-8D51-E550C1EC724D}">
      <dsp:nvSpPr>
        <dsp:cNvPr id="0" name=""/>
        <dsp:cNvSpPr/>
      </dsp:nvSpPr>
      <dsp:spPr>
        <a:xfrm>
          <a:off x="518295" y="3879223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EA7C18-5D5F-452C-A204-A5F0A994B03E}">
      <dsp:nvSpPr>
        <dsp:cNvPr id="0" name=""/>
        <dsp:cNvSpPr/>
      </dsp:nvSpPr>
      <dsp:spPr>
        <a:xfrm>
          <a:off x="380119" y="4679885"/>
          <a:ext cx="7675541" cy="492448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088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ysClr val="windowText" lastClr="000000"/>
              </a:solidFill>
              <a:latin typeface="+mj-lt"/>
            </a:rPr>
            <a:t>оптимизация бизнес-процессов по сделкам</a:t>
          </a:r>
          <a:endParaRPr lang="ru-RU" sz="1500" kern="1200" dirty="0">
            <a:solidFill>
              <a:sysClr val="windowText" lastClr="000000"/>
            </a:solidFill>
          </a:endParaRPr>
        </a:p>
      </dsp:txBody>
      <dsp:txXfrm>
        <a:off x="380119" y="4679885"/>
        <a:ext cx="7675541" cy="492448"/>
      </dsp:txXfrm>
    </dsp:sp>
    <dsp:sp modelId="{4D97B296-FA6D-4D3F-BC19-B4F5D36BD908}">
      <dsp:nvSpPr>
        <dsp:cNvPr id="0" name=""/>
        <dsp:cNvSpPr/>
      </dsp:nvSpPr>
      <dsp:spPr>
        <a:xfrm>
          <a:off x="72339" y="4618329"/>
          <a:ext cx="615560" cy="615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F20B7-DB0E-4400-8D2E-2FC6BF810A2C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4" y="4777367"/>
            <a:ext cx="5438775" cy="3909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DEC68-E91A-47E4-8C2F-7B7B19D2A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585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5389-6A51-4AAD-9222-2FC88BEE3D04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53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61F1-970E-4127-8FF5-B3611DAD5FBA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59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789F-F1A7-48A2-9DBF-CD66DA4D569E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0A9D-ACEC-41D8-AD53-DE4240CD7AFD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17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90F28-776C-4716-AFEA-A45C812EFFB3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0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D1BD-5408-4A07-9BF4-3BD01CE57840}" type="datetime1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86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2B8F1-6896-4FFD-9799-1E9935B67011}" type="datetime1">
              <a:rPr lang="ru-RU" smtClean="0"/>
              <a:t>07.03.2024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2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DA56-545F-4A77-9BE4-64E6E17AED89}" type="datetime1">
              <a:rPr lang="ru-RU" smtClean="0"/>
              <a:t>07.03.2024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78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917-08B4-4130-9486-958BD9382231}" type="datetime1">
              <a:rPr lang="ru-RU" smtClean="0"/>
              <a:t>07.03.2024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48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840-0D98-41DA-9452-D7ADD9333C90}" type="datetime1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54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4F25-9FC3-4175-B169-BD86E800B5C9}" type="datetime1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82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61928-9821-4217-9278-06166EA062B7}" type="datetime1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FF62A-303E-4BC9-8ECD-D2E238D1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11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22113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3677" y="262594"/>
            <a:ext cx="9814758" cy="3835005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MagistralC" pitchFamily="50" charset="0"/>
              </a:rPr>
              <a:t>ОТЧЕТ </a:t>
            </a:r>
            <a:r>
              <a:rPr lang="ru-RU" sz="3600" dirty="0" smtClean="0">
                <a:latin typeface="MagistralC" pitchFamily="50" charset="0"/>
              </a:rPr>
              <a:t/>
            </a:r>
            <a:br>
              <a:rPr lang="ru-RU" sz="3600" dirty="0" smtClean="0">
                <a:latin typeface="MagistralC" pitchFamily="50" charset="0"/>
              </a:rPr>
            </a:br>
            <a:r>
              <a:rPr lang="ru-RU" sz="3600" dirty="0" smtClean="0">
                <a:latin typeface="MagistralC" pitchFamily="50" charset="0"/>
              </a:rPr>
              <a:t>О </a:t>
            </a:r>
            <a:r>
              <a:rPr lang="ru-RU" sz="3600" dirty="0">
                <a:latin typeface="MagistralC" pitchFamily="50" charset="0"/>
              </a:rPr>
              <a:t>ВЫПОЛНЕНИИ </a:t>
            </a:r>
            <a:r>
              <a:rPr lang="ru-RU" sz="3600" dirty="0" smtClean="0">
                <a:latin typeface="MagistralC" pitchFamily="50" charset="0"/>
              </a:rPr>
              <a:t>ЗА </a:t>
            </a:r>
            <a:r>
              <a:rPr lang="ru-RU" sz="3600" dirty="0">
                <a:latin typeface="MagistralC" pitchFamily="50" charset="0"/>
              </a:rPr>
              <a:t>2021-2023 ГОДЫ</a:t>
            </a:r>
            <a: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latin typeface="MagistralC" pitchFamily="50" charset="0"/>
              </a:rPr>
              <a:t>СТРАТЕГИИ РАЗВИТИЯ</a:t>
            </a:r>
            <a:br>
              <a:rPr lang="ru-RU" sz="3600" dirty="0">
                <a:latin typeface="MagistralC" pitchFamily="50" charset="0"/>
              </a:rPr>
            </a:br>
            <a:r>
              <a:rPr lang="ru-RU" sz="3600" dirty="0">
                <a:latin typeface="MagistralC" pitchFamily="50" charset="0"/>
              </a:rPr>
              <a:t>ОАО «ПРОМАГРОЛИЗИНГ» </a:t>
            </a:r>
            <a:br>
              <a:rPr lang="ru-RU" sz="3600" dirty="0">
                <a:latin typeface="MagistralC" pitchFamily="50" charset="0"/>
              </a:rPr>
            </a:br>
            <a:r>
              <a:rPr lang="ru-RU" sz="3600" dirty="0">
                <a:latin typeface="MagistralC" pitchFamily="50" charset="0"/>
              </a:rPr>
              <a:t>НА 2021-2025 ГОДЫ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302" y="5409605"/>
            <a:ext cx="4884791" cy="82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4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6" y="-119791"/>
            <a:ext cx="2712720" cy="68427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82" y="320976"/>
            <a:ext cx="1723668" cy="2948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24971" y="92317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Наша миссия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Делаем технику доступной»</a:t>
            </a:r>
          </a:p>
        </p:txBody>
      </p:sp>
      <p:grpSp>
        <p:nvGrpSpPr>
          <p:cNvPr id="18" name="Группа 17"/>
          <p:cNvGrpSpPr/>
          <p:nvPr/>
        </p:nvGrpSpPr>
        <p:grpSpPr>
          <a:xfrm>
            <a:off x="2379614" y="1571430"/>
            <a:ext cx="9440311" cy="4950881"/>
            <a:chOff x="549701" y="1621290"/>
            <a:chExt cx="11294731" cy="5529577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851737" y="2109929"/>
              <a:ext cx="3074258" cy="3795650"/>
              <a:chOff x="312865" y="2109929"/>
              <a:chExt cx="3074258" cy="3795650"/>
            </a:xfrm>
          </p:grpSpPr>
          <p:grpSp>
            <p:nvGrpSpPr>
              <p:cNvPr id="51" name="Группа 50"/>
              <p:cNvGrpSpPr/>
              <p:nvPr/>
            </p:nvGrpSpPr>
            <p:grpSpPr>
              <a:xfrm>
                <a:off x="312865" y="2109929"/>
                <a:ext cx="2858645" cy="3795650"/>
                <a:chOff x="312865" y="2109929"/>
                <a:chExt cx="2858645" cy="3795650"/>
              </a:xfrm>
            </p:grpSpPr>
            <p:grpSp>
              <p:nvGrpSpPr>
                <p:cNvPr id="53" name="Группа 52"/>
                <p:cNvGrpSpPr/>
                <p:nvPr/>
              </p:nvGrpSpPr>
              <p:grpSpPr>
                <a:xfrm>
                  <a:off x="312865" y="2109929"/>
                  <a:ext cx="2843423" cy="1608318"/>
                  <a:chOff x="1374684" y="2109931"/>
                  <a:chExt cx="2843423" cy="1608318"/>
                </a:xfrm>
              </p:grpSpPr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375114" y="2109931"/>
                    <a:ext cx="2842993" cy="1608318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8" name="Прямоугольный треугольник 57"/>
                  <p:cNvSpPr/>
                  <p:nvPr/>
                </p:nvSpPr>
                <p:spPr>
                  <a:xfrm rot="5400000">
                    <a:off x="1410684" y="2073931"/>
                    <a:ext cx="504000" cy="576000"/>
                  </a:xfrm>
                  <a:prstGeom prst="rtTriangle">
                    <a:avLst/>
                  </a:prstGeom>
                  <a:solidFill>
                    <a:srgbClr val="93AC3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54" name="Группа 53"/>
                <p:cNvGrpSpPr/>
                <p:nvPr/>
              </p:nvGrpSpPr>
              <p:grpSpPr>
                <a:xfrm>
                  <a:off x="328777" y="4294338"/>
                  <a:ext cx="2842733" cy="1611241"/>
                  <a:chOff x="1390596" y="1966835"/>
                  <a:chExt cx="2842733" cy="1611241"/>
                </a:xfrm>
              </p:grpSpPr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390596" y="1969758"/>
                    <a:ext cx="2842733" cy="1608318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6" name="Прямоугольный треугольник 55"/>
                  <p:cNvSpPr/>
                  <p:nvPr/>
                </p:nvSpPr>
                <p:spPr>
                  <a:xfrm rot="5400000">
                    <a:off x="1426596" y="1930835"/>
                    <a:ext cx="504000" cy="576000"/>
                  </a:xfrm>
                  <a:prstGeom prst="rtTriangle">
                    <a:avLst/>
                  </a:prstGeom>
                  <a:solidFill>
                    <a:srgbClr val="93AC3C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sp>
            <p:nvSpPr>
              <p:cNvPr id="52" name="Прямоугольник 51"/>
              <p:cNvSpPr/>
              <p:nvPr/>
            </p:nvSpPr>
            <p:spPr>
              <a:xfrm>
                <a:off x="804134" y="4239193"/>
                <a:ext cx="2582989" cy="1065630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инвесторов и кредитных учреждений</a:t>
                </a:r>
              </a:p>
            </p:txBody>
          </p:sp>
          <p:sp>
            <p:nvSpPr>
              <p:cNvPr id="50" name="Прямоугольник 49"/>
              <p:cNvSpPr/>
              <p:nvPr/>
            </p:nvSpPr>
            <p:spPr>
              <a:xfrm>
                <a:off x="788035" y="2125587"/>
                <a:ext cx="2451848" cy="548324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государства </a:t>
                </a:r>
              </a:p>
            </p:txBody>
          </p:sp>
        </p:grpSp>
        <p:grpSp>
          <p:nvGrpSpPr>
            <p:cNvPr id="20" name="Группа 19"/>
            <p:cNvGrpSpPr/>
            <p:nvPr/>
          </p:nvGrpSpPr>
          <p:grpSpPr>
            <a:xfrm>
              <a:off x="4546672" y="2093028"/>
              <a:ext cx="3426556" cy="3812553"/>
              <a:chOff x="4546672" y="2093028"/>
              <a:chExt cx="3426556" cy="3812553"/>
            </a:xfrm>
          </p:grpSpPr>
          <p:grpSp>
            <p:nvGrpSpPr>
              <p:cNvPr id="42" name="Группа 41"/>
              <p:cNvGrpSpPr/>
              <p:nvPr/>
            </p:nvGrpSpPr>
            <p:grpSpPr>
              <a:xfrm>
                <a:off x="4546672" y="2105105"/>
                <a:ext cx="2842993" cy="1628800"/>
                <a:chOff x="1272344" y="2105107"/>
                <a:chExt cx="2842993" cy="1628800"/>
              </a:xfrm>
            </p:grpSpPr>
            <p:sp>
              <p:nvSpPr>
                <p:cNvPr id="48" name="Прямоугольник 47"/>
                <p:cNvSpPr/>
                <p:nvPr/>
              </p:nvSpPr>
              <p:spPr>
                <a:xfrm>
                  <a:off x="1272344" y="2125588"/>
                  <a:ext cx="2842993" cy="1608319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Прямоугольный треугольник 48"/>
                <p:cNvSpPr/>
                <p:nvPr/>
              </p:nvSpPr>
              <p:spPr>
                <a:xfrm rot="5400000">
                  <a:off x="1314332" y="2069107"/>
                  <a:ext cx="504000" cy="576000"/>
                </a:xfrm>
                <a:prstGeom prst="rtTriangle">
                  <a:avLst/>
                </a:prstGeom>
                <a:solidFill>
                  <a:srgbClr val="93AC3C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3" name="Группа 42"/>
              <p:cNvGrpSpPr/>
              <p:nvPr/>
            </p:nvGrpSpPr>
            <p:grpSpPr>
              <a:xfrm>
                <a:off x="4679485" y="4297262"/>
                <a:ext cx="2842993" cy="1608319"/>
                <a:chOff x="1405157" y="1969759"/>
                <a:chExt cx="2842993" cy="1608319"/>
              </a:xfrm>
            </p:grpSpPr>
            <p:sp>
              <p:nvSpPr>
                <p:cNvPr id="46" name="Прямоугольник 45"/>
                <p:cNvSpPr/>
                <p:nvPr/>
              </p:nvSpPr>
              <p:spPr>
                <a:xfrm>
                  <a:off x="1405157" y="1969760"/>
                  <a:ext cx="2842993" cy="160831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7" name="Прямоугольный треугольник 46"/>
                <p:cNvSpPr/>
                <p:nvPr/>
              </p:nvSpPr>
              <p:spPr>
                <a:xfrm rot="5400000">
                  <a:off x="1445274" y="1933759"/>
                  <a:ext cx="504000" cy="576000"/>
                </a:xfrm>
                <a:prstGeom prst="rtTriangle">
                  <a:avLst/>
                </a:prstGeom>
                <a:solidFill>
                  <a:srgbClr val="93AC3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4" name="Прямоугольник 43"/>
              <p:cNvSpPr/>
              <p:nvPr/>
            </p:nvSpPr>
            <p:spPr>
              <a:xfrm>
                <a:off x="5072329" y="2093028"/>
                <a:ext cx="2484823" cy="548323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конкурентов</a:t>
                </a:r>
              </a:p>
            </p:txBody>
          </p:sp>
          <p:sp>
            <p:nvSpPr>
              <p:cNvPr id="45" name="Прямоугольник 44"/>
              <p:cNvSpPr/>
              <p:nvPr/>
            </p:nvSpPr>
            <p:spPr>
              <a:xfrm>
                <a:off x="5128659" y="4249510"/>
                <a:ext cx="2844569" cy="584378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лизингополучателей </a:t>
                </a:r>
              </a:p>
            </p:txBody>
          </p:sp>
        </p:grpSp>
        <p:grpSp>
          <p:nvGrpSpPr>
            <p:cNvPr id="21" name="Группа 20"/>
            <p:cNvGrpSpPr/>
            <p:nvPr/>
          </p:nvGrpSpPr>
          <p:grpSpPr>
            <a:xfrm>
              <a:off x="8373366" y="2093027"/>
              <a:ext cx="3050703" cy="3812553"/>
              <a:chOff x="8918283" y="2093027"/>
              <a:chExt cx="3050703" cy="3812553"/>
            </a:xfrm>
          </p:grpSpPr>
          <p:grpSp>
            <p:nvGrpSpPr>
              <p:cNvPr id="34" name="Группа 33"/>
              <p:cNvGrpSpPr/>
              <p:nvPr/>
            </p:nvGrpSpPr>
            <p:grpSpPr>
              <a:xfrm>
                <a:off x="8918283" y="2104147"/>
                <a:ext cx="2844371" cy="1608318"/>
                <a:chOff x="1307808" y="2104149"/>
                <a:chExt cx="2844371" cy="1608318"/>
              </a:xfrm>
            </p:grpSpPr>
            <p:sp>
              <p:nvSpPr>
                <p:cNvPr id="40" name="Прямоугольник 39"/>
                <p:cNvSpPr/>
                <p:nvPr/>
              </p:nvSpPr>
              <p:spPr>
                <a:xfrm>
                  <a:off x="1309186" y="2104149"/>
                  <a:ext cx="2842993" cy="160831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Прямоугольный треугольник 40"/>
                <p:cNvSpPr/>
                <p:nvPr/>
              </p:nvSpPr>
              <p:spPr>
                <a:xfrm rot="5400000">
                  <a:off x="1343808" y="2068149"/>
                  <a:ext cx="504000" cy="576000"/>
                </a:xfrm>
                <a:prstGeom prst="rtTriangle">
                  <a:avLst/>
                </a:prstGeom>
                <a:solidFill>
                  <a:srgbClr val="93AC3C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5" name="Группа 34"/>
              <p:cNvGrpSpPr/>
              <p:nvPr/>
            </p:nvGrpSpPr>
            <p:grpSpPr>
              <a:xfrm>
                <a:off x="9008898" y="4286327"/>
                <a:ext cx="2849464" cy="1619253"/>
                <a:chOff x="1398423" y="1958824"/>
                <a:chExt cx="2849464" cy="1619253"/>
              </a:xfrm>
            </p:grpSpPr>
            <p:sp>
              <p:nvSpPr>
                <p:cNvPr id="38" name="Прямоугольник 37"/>
                <p:cNvSpPr/>
                <p:nvPr/>
              </p:nvSpPr>
              <p:spPr>
                <a:xfrm>
                  <a:off x="1405154" y="1969759"/>
                  <a:ext cx="2842733" cy="160831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Прямоугольный треугольник 38"/>
                <p:cNvSpPr/>
                <p:nvPr/>
              </p:nvSpPr>
              <p:spPr>
                <a:xfrm rot="5400000">
                  <a:off x="1434423" y="1922824"/>
                  <a:ext cx="504000" cy="576000"/>
                </a:xfrm>
                <a:prstGeom prst="rtTriangle">
                  <a:avLst/>
                </a:prstGeom>
                <a:solidFill>
                  <a:srgbClr val="93AC3C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n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6" name="Прямоугольник 35"/>
              <p:cNvSpPr/>
              <p:nvPr/>
            </p:nvSpPr>
            <p:spPr>
              <a:xfrm>
                <a:off x="9507975" y="4263285"/>
                <a:ext cx="2461011" cy="82500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стратегических партнеров</a:t>
                </a:r>
              </a:p>
            </p:txBody>
          </p:sp>
          <p:sp>
            <p:nvSpPr>
              <p:cNvPr id="37" name="Прямоугольник 36"/>
              <p:cNvSpPr/>
              <p:nvPr/>
            </p:nvSpPr>
            <p:spPr>
              <a:xfrm>
                <a:off x="9397352" y="2093027"/>
                <a:ext cx="2461009" cy="548323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 Black" panose="020B0A04020102020204" pitchFamily="34" charset="0"/>
                  </a:rPr>
                  <a:t>в отношении акционеров </a:t>
                </a:r>
              </a:p>
            </p:txBody>
          </p:sp>
        </p:grpSp>
        <p:sp>
          <p:nvSpPr>
            <p:cNvPr id="22" name="Прямоугольник 21"/>
            <p:cNvSpPr/>
            <p:nvPr/>
          </p:nvSpPr>
          <p:spPr>
            <a:xfrm>
              <a:off x="549701" y="1621290"/>
              <a:ext cx="1008243" cy="96763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0" cap="none" spc="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336539" y="1682123"/>
              <a:ext cx="1008243" cy="9676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0" cap="none" spc="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157583" y="1705173"/>
              <a:ext cx="1008243" cy="9676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0" cap="none" spc="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09689" y="3824904"/>
              <a:ext cx="1008243" cy="9676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408047" y="3893288"/>
              <a:ext cx="1008243" cy="9676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8171958" y="3881790"/>
              <a:ext cx="1008243" cy="9676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ru-RU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Прямоугольник с двумя усеченными противолежащими углами 27"/>
            <p:cNvSpPr/>
            <p:nvPr/>
          </p:nvSpPr>
          <p:spPr>
            <a:xfrm>
              <a:off x="1435502" y="2758810"/>
              <a:ext cx="2863965" cy="1219622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поддержка национальной экономики за счет развития </a:t>
              </a: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лизинга</a:t>
              </a:r>
              <a:endParaRPr 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Прямоугольник с двумя усеченными противолежащими углами 28"/>
            <p:cNvSpPr/>
            <p:nvPr/>
          </p:nvSpPr>
          <p:spPr>
            <a:xfrm>
              <a:off x="5128659" y="2749855"/>
              <a:ext cx="2871109" cy="1219622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сохранение лидирующих позиций в рейтинге лизинговых компаний Республики Беларусь</a:t>
              </a:r>
            </a:p>
          </p:txBody>
        </p:sp>
        <p:sp>
          <p:nvSpPr>
            <p:cNvPr id="30" name="Прямоугольник с двумя усеченными противолежащими углами 29"/>
            <p:cNvSpPr/>
            <p:nvPr/>
          </p:nvSpPr>
          <p:spPr>
            <a:xfrm>
              <a:off x="8963058" y="2755494"/>
              <a:ext cx="2881374" cy="1213982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получение прибыли и создание условий для устойчивого развития Общества</a:t>
              </a:r>
            </a:p>
          </p:txBody>
        </p:sp>
        <p:sp>
          <p:nvSpPr>
            <p:cNvPr id="31" name="Прямоугольник с двумя усеченными противолежащими углами 30"/>
            <p:cNvSpPr/>
            <p:nvPr/>
          </p:nvSpPr>
          <p:spPr>
            <a:xfrm>
              <a:off x="1435502" y="5298316"/>
              <a:ext cx="2863965" cy="1819127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ru-RU" sz="1300" dirty="0">
                  <a:latin typeface="Arial" panose="020B0604020202020204" pitchFamily="34" charset="0"/>
                  <a:cs typeface="Arial" panose="020B0604020202020204" pitchFamily="34" charset="0"/>
                </a:rPr>
                <a:t>привлечение как заемных средств, так и инвестиций в уставный фонд Общества с целью расширения финансовых ресурсов для осуществления деятельности</a:t>
              </a:r>
            </a:p>
          </p:txBody>
        </p:sp>
        <p:sp>
          <p:nvSpPr>
            <p:cNvPr id="32" name="Прямоугольник с двумя усеченными противолежащими углами 31"/>
            <p:cNvSpPr/>
            <p:nvPr/>
          </p:nvSpPr>
          <p:spPr>
            <a:xfrm>
              <a:off x="5130382" y="5298316"/>
              <a:ext cx="3112386" cy="1852551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300" dirty="0">
                  <a:latin typeface="Arial" panose="020B0604020202020204" pitchFamily="34" charset="0"/>
                  <a:cs typeface="Arial" panose="020B0604020202020204" pitchFamily="34" charset="0"/>
                </a:rPr>
                <a:t>достижение максимальной удовлетворенности лизингополучателей качеством финансовых услуг Общества, а также расширение возможностей для технического </a:t>
              </a:r>
              <a:r>
                <a:rPr lang="en-US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ru-RU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переоснащения</a:t>
              </a:r>
              <a:endParaRPr lang="ru-RU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Прямоугольник с двумя усеченными противолежащими углами 32"/>
            <p:cNvSpPr/>
            <p:nvPr/>
          </p:nvSpPr>
          <p:spPr>
            <a:xfrm>
              <a:off x="8963058" y="5271195"/>
              <a:ext cx="2881374" cy="1390805"/>
            </a:xfrm>
            <a:prstGeom prst="snip2DiagRect">
              <a:avLst/>
            </a:prstGeom>
            <a:solidFill>
              <a:srgbClr val="93AC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обеспечение совместной эффективной работы по продвижению товаров и услуг товаропроизводителей</a:t>
              </a: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034618" y="1403315"/>
            <a:ext cx="23809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Наши</a:t>
            </a:r>
            <a:r>
              <a:rPr lang="ru-RU" b="1" dirty="0">
                <a:latin typeface="Open Sans Semibold" panose="020B0706030804020204" pitchFamily="34" charset="0"/>
              </a:rPr>
              <a:t> </a:t>
            </a:r>
            <a:r>
              <a:rPr lang="ru-RU" sz="2000" b="1" dirty="0" smtClean="0">
                <a:latin typeface="Open Sans Semibold" panose="020B0706030804020204" pitchFamily="34" charset="0"/>
              </a:rPr>
              <a:t>цели:</a:t>
            </a:r>
            <a:endParaRPr lang="ru-RU" sz="2000" b="1" dirty="0">
              <a:latin typeface="Open Sans Semibold" panose="020B0706030804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99362" y="707786"/>
            <a:ext cx="25444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chemeClr val="bg1"/>
                </a:solidFill>
                <a:latin typeface="MagistralC" pitchFamily="50" charset="0"/>
              </a:rPr>
              <a:t>Стратегия развития Общества на 2021-2025 гг.</a:t>
            </a: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 flipV="1">
            <a:off x="3034618" y="815791"/>
            <a:ext cx="8172000" cy="9260"/>
          </a:xfrm>
          <a:prstGeom prst="line">
            <a:avLst/>
          </a:prstGeom>
          <a:ln w="12700">
            <a:solidFill>
              <a:srgbClr val="93AC3C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2944642" y="427783"/>
            <a:ext cx="7996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  <a:cs typeface="Open Sans" panose="020B0606030504020204" pitchFamily="34" charset="0"/>
              </a:rPr>
              <a:t>Миссия и цели деятельности ОАО «Промагролизинг»</a:t>
            </a:r>
            <a:endParaRPr lang="ru-RU" b="1" dirty="0">
              <a:latin typeface="Arial Black" panose="020B0A04020102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47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12720" cy="68427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82" y="320976"/>
            <a:ext cx="1723668" cy="2948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03020" y="827429"/>
            <a:ext cx="707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  <a:cs typeface="Open Sans" panose="020B0606030504020204" pitchFamily="34" charset="0"/>
              </a:rPr>
              <a:t>Наши задачи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2803020" y="1266010"/>
            <a:ext cx="8172000" cy="9260"/>
          </a:xfrm>
          <a:prstGeom prst="line">
            <a:avLst/>
          </a:prstGeom>
          <a:ln w="12700">
            <a:solidFill>
              <a:srgbClr val="93AC3C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90017" y="827429"/>
            <a:ext cx="25444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chemeClr val="bg1"/>
                </a:solidFill>
                <a:latin typeface="MagistralC" pitchFamily="50" charset="0"/>
              </a:rPr>
              <a:t>Стратегия развития Общества на 2021-2025 гг.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411336754"/>
              </p:ext>
            </p:extLst>
          </p:nvPr>
        </p:nvGraphicFramePr>
        <p:xfrm>
          <a:off x="3184525" y="134451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" name="Freeform 415"/>
          <p:cNvSpPr>
            <a:spLocks noEditPoints="1"/>
          </p:cNvSpPr>
          <p:nvPr/>
        </p:nvSpPr>
        <p:spPr bwMode="auto">
          <a:xfrm>
            <a:off x="3324434" y="1628776"/>
            <a:ext cx="476041" cy="352500"/>
          </a:xfrm>
          <a:custGeom>
            <a:avLst/>
            <a:gdLst>
              <a:gd name="T0" fmla="*/ 2996 w 3380"/>
              <a:gd name="T1" fmla="*/ 3003 h 3258"/>
              <a:gd name="T2" fmla="*/ 3222 w 3380"/>
              <a:gd name="T3" fmla="*/ 3077 h 3258"/>
              <a:gd name="T4" fmla="*/ 116 w 3380"/>
              <a:gd name="T5" fmla="*/ 2988 h 3258"/>
              <a:gd name="T6" fmla="*/ 394 w 3380"/>
              <a:gd name="T7" fmla="*/ 3145 h 3258"/>
              <a:gd name="T8" fmla="*/ 255 w 3380"/>
              <a:gd name="T9" fmla="*/ 2875 h 3258"/>
              <a:gd name="T10" fmla="*/ 2690 w 3380"/>
              <a:gd name="T11" fmla="*/ 2391 h 3258"/>
              <a:gd name="T12" fmla="*/ 2870 w 3380"/>
              <a:gd name="T13" fmla="*/ 2329 h 3258"/>
              <a:gd name="T14" fmla="*/ 549 w 3380"/>
              <a:gd name="T15" fmla="*/ 2391 h 3258"/>
              <a:gd name="T16" fmla="*/ 729 w 3380"/>
              <a:gd name="T17" fmla="*/ 2329 h 3258"/>
              <a:gd name="T18" fmla="*/ 2884 w 3380"/>
              <a:gd name="T19" fmla="*/ 2984 h 3258"/>
              <a:gd name="T20" fmla="*/ 3146 w 3380"/>
              <a:gd name="T21" fmla="*/ 2755 h 3258"/>
              <a:gd name="T22" fmla="*/ 2974 w 3380"/>
              <a:gd name="T23" fmla="*/ 2374 h 3258"/>
              <a:gd name="T24" fmla="*/ 2723 w 3380"/>
              <a:gd name="T25" fmla="*/ 2524 h 3258"/>
              <a:gd name="T26" fmla="*/ 2535 w 3380"/>
              <a:gd name="T27" fmla="*/ 2303 h 3258"/>
              <a:gd name="T28" fmla="*/ 274 w 3380"/>
              <a:gd name="T29" fmla="*/ 2763 h 3258"/>
              <a:gd name="T30" fmla="*/ 504 w 3380"/>
              <a:gd name="T31" fmla="*/ 3025 h 3258"/>
              <a:gd name="T32" fmla="*/ 842 w 3380"/>
              <a:gd name="T33" fmla="*/ 2339 h 3258"/>
              <a:gd name="T34" fmla="*/ 620 w 3380"/>
              <a:gd name="T35" fmla="*/ 2527 h 3258"/>
              <a:gd name="T36" fmla="*/ 397 w 3380"/>
              <a:gd name="T37" fmla="*/ 2339 h 3258"/>
              <a:gd name="T38" fmla="*/ 2986 w 3380"/>
              <a:gd name="T39" fmla="*/ 1797 h 3258"/>
              <a:gd name="T40" fmla="*/ 2727 w 3380"/>
              <a:gd name="T41" fmla="*/ 1899 h 3258"/>
              <a:gd name="T42" fmla="*/ 845 w 3380"/>
              <a:gd name="T43" fmla="*/ 1797 h 3258"/>
              <a:gd name="T44" fmla="*/ 587 w 3380"/>
              <a:gd name="T45" fmla="*/ 1899 h 3258"/>
              <a:gd name="T46" fmla="*/ 3098 w 3380"/>
              <a:gd name="T47" fmla="*/ 1853 h 3258"/>
              <a:gd name="T48" fmla="*/ 3155 w 3380"/>
              <a:gd name="T49" fmla="*/ 786 h 3258"/>
              <a:gd name="T50" fmla="*/ 958 w 3380"/>
              <a:gd name="T51" fmla="*/ 1853 h 3258"/>
              <a:gd name="T52" fmla="*/ 288 w 3380"/>
              <a:gd name="T53" fmla="*/ 751 h 3258"/>
              <a:gd name="T54" fmla="*/ 113 w 3380"/>
              <a:gd name="T55" fmla="*/ 1011 h 3258"/>
              <a:gd name="T56" fmla="*/ 2657 w 3380"/>
              <a:gd name="T57" fmla="*/ 581 h 3258"/>
              <a:gd name="T58" fmla="*/ 2743 w 3380"/>
              <a:gd name="T59" fmla="*/ 1576 h 3258"/>
              <a:gd name="T60" fmla="*/ 2873 w 3380"/>
              <a:gd name="T61" fmla="*/ 607 h 3258"/>
              <a:gd name="T62" fmla="*/ 2366 w 3380"/>
              <a:gd name="T63" fmla="*/ 618 h 3258"/>
              <a:gd name="T64" fmla="*/ 539 w 3380"/>
              <a:gd name="T65" fmla="*/ 565 h 3258"/>
              <a:gd name="T66" fmla="*/ 575 w 3380"/>
              <a:gd name="T67" fmla="*/ 1596 h 3258"/>
              <a:gd name="T68" fmla="*/ 676 w 3380"/>
              <a:gd name="T69" fmla="*/ 1685 h 3258"/>
              <a:gd name="T70" fmla="*/ 1386 w 3380"/>
              <a:gd name="T71" fmla="*/ 331 h 3258"/>
              <a:gd name="T72" fmla="*/ 1465 w 3380"/>
              <a:gd name="T73" fmla="*/ 449 h 3258"/>
              <a:gd name="T74" fmla="*/ 2014 w 3380"/>
              <a:gd name="T75" fmla="*/ 336 h 3258"/>
              <a:gd name="T76" fmla="*/ 1657 w 3380"/>
              <a:gd name="T77" fmla="*/ 391 h 3258"/>
              <a:gd name="T78" fmla="*/ 1286 w 3380"/>
              <a:gd name="T79" fmla="*/ 138 h 3258"/>
              <a:gd name="T80" fmla="*/ 1127 w 3380"/>
              <a:gd name="T81" fmla="*/ 449 h 3258"/>
              <a:gd name="T82" fmla="*/ 1328 w 3380"/>
              <a:gd name="T83" fmla="*/ 229 h 3258"/>
              <a:gd name="T84" fmla="*/ 1754 w 3380"/>
              <a:gd name="T85" fmla="*/ 276 h 3258"/>
              <a:gd name="T86" fmla="*/ 2096 w 3380"/>
              <a:gd name="T87" fmla="*/ 257 h 3258"/>
              <a:gd name="T88" fmla="*/ 2250 w 3380"/>
              <a:gd name="T89" fmla="*/ 347 h 3258"/>
              <a:gd name="T90" fmla="*/ 2019 w 3380"/>
              <a:gd name="T91" fmla="*/ 115 h 3258"/>
              <a:gd name="T92" fmla="*/ 2200 w 3380"/>
              <a:gd name="T93" fmla="*/ 69 h 3258"/>
              <a:gd name="T94" fmla="*/ 2366 w 3380"/>
              <a:gd name="T95" fmla="*/ 449 h 3258"/>
              <a:gd name="T96" fmla="*/ 2591 w 3380"/>
              <a:gd name="T97" fmla="*/ 487 h 3258"/>
              <a:gd name="T98" fmla="*/ 2929 w 3380"/>
              <a:gd name="T99" fmla="*/ 487 h 3258"/>
              <a:gd name="T100" fmla="*/ 3111 w 3380"/>
              <a:gd name="T101" fmla="*/ 638 h 3258"/>
              <a:gd name="T102" fmla="*/ 3370 w 3380"/>
              <a:gd name="T103" fmla="*/ 920 h 3258"/>
              <a:gd name="T104" fmla="*/ 3291 w 3380"/>
              <a:gd name="T105" fmla="*/ 3169 h 3258"/>
              <a:gd name="T106" fmla="*/ 224 w 3380"/>
              <a:gd name="T107" fmla="*/ 3246 h 3258"/>
              <a:gd name="T108" fmla="*/ 3 w 3380"/>
              <a:gd name="T109" fmla="*/ 2994 h 3258"/>
              <a:gd name="T110" fmla="*/ 123 w 3380"/>
              <a:gd name="T111" fmla="*/ 726 h 3258"/>
              <a:gd name="T112" fmla="*/ 397 w 3380"/>
              <a:gd name="T113" fmla="*/ 579 h 3258"/>
              <a:gd name="T114" fmla="*/ 686 w 3380"/>
              <a:gd name="T115" fmla="*/ 449 h 3258"/>
              <a:gd name="T116" fmla="*/ 845 w 3380"/>
              <a:gd name="T117" fmla="*/ 607 h 3258"/>
              <a:gd name="T118" fmla="*/ 1059 w 3380"/>
              <a:gd name="T119" fmla="*/ 205 h 3258"/>
              <a:gd name="T120" fmla="*/ 1402 w 3380"/>
              <a:gd name="T121" fmla="*/ 0 h 3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380" h="3258">
                <a:moveTo>
                  <a:pt x="3189" y="2864"/>
                </a:moveTo>
                <a:lnTo>
                  <a:pt x="3156" y="2867"/>
                </a:lnTo>
                <a:lnTo>
                  <a:pt x="3125" y="2875"/>
                </a:lnTo>
                <a:lnTo>
                  <a:pt x="3095" y="2888"/>
                </a:lnTo>
                <a:lnTo>
                  <a:pt x="3069" y="2904"/>
                </a:lnTo>
                <a:lnTo>
                  <a:pt x="3045" y="2925"/>
                </a:lnTo>
                <a:lnTo>
                  <a:pt x="3025" y="2948"/>
                </a:lnTo>
                <a:lnTo>
                  <a:pt x="3008" y="2975"/>
                </a:lnTo>
                <a:lnTo>
                  <a:pt x="2996" y="3003"/>
                </a:lnTo>
                <a:lnTo>
                  <a:pt x="2988" y="3035"/>
                </a:lnTo>
                <a:lnTo>
                  <a:pt x="2986" y="3068"/>
                </a:lnTo>
                <a:lnTo>
                  <a:pt x="2986" y="3145"/>
                </a:lnTo>
                <a:lnTo>
                  <a:pt x="3075" y="3145"/>
                </a:lnTo>
                <a:lnTo>
                  <a:pt x="3110" y="3142"/>
                </a:lnTo>
                <a:lnTo>
                  <a:pt x="3141" y="3134"/>
                </a:lnTo>
                <a:lnTo>
                  <a:pt x="3172" y="3120"/>
                </a:lnTo>
                <a:lnTo>
                  <a:pt x="3199" y="3100"/>
                </a:lnTo>
                <a:lnTo>
                  <a:pt x="3222" y="3077"/>
                </a:lnTo>
                <a:lnTo>
                  <a:pt x="3241" y="3050"/>
                </a:lnTo>
                <a:lnTo>
                  <a:pt x="3255" y="3021"/>
                </a:lnTo>
                <a:lnTo>
                  <a:pt x="3264" y="2988"/>
                </a:lnTo>
                <a:lnTo>
                  <a:pt x="3267" y="2953"/>
                </a:lnTo>
                <a:lnTo>
                  <a:pt x="3267" y="2864"/>
                </a:lnTo>
                <a:lnTo>
                  <a:pt x="3189" y="2864"/>
                </a:lnTo>
                <a:close/>
                <a:moveTo>
                  <a:pt x="113" y="2864"/>
                </a:moveTo>
                <a:lnTo>
                  <a:pt x="113" y="2953"/>
                </a:lnTo>
                <a:lnTo>
                  <a:pt x="116" y="2988"/>
                </a:lnTo>
                <a:lnTo>
                  <a:pt x="125" y="3021"/>
                </a:lnTo>
                <a:lnTo>
                  <a:pt x="139" y="3050"/>
                </a:lnTo>
                <a:lnTo>
                  <a:pt x="158" y="3077"/>
                </a:lnTo>
                <a:lnTo>
                  <a:pt x="181" y="3100"/>
                </a:lnTo>
                <a:lnTo>
                  <a:pt x="208" y="3120"/>
                </a:lnTo>
                <a:lnTo>
                  <a:pt x="239" y="3134"/>
                </a:lnTo>
                <a:lnTo>
                  <a:pt x="270" y="3142"/>
                </a:lnTo>
                <a:lnTo>
                  <a:pt x="305" y="3145"/>
                </a:lnTo>
                <a:lnTo>
                  <a:pt x="394" y="3145"/>
                </a:lnTo>
                <a:lnTo>
                  <a:pt x="394" y="3068"/>
                </a:lnTo>
                <a:lnTo>
                  <a:pt x="392" y="3035"/>
                </a:lnTo>
                <a:lnTo>
                  <a:pt x="384" y="3003"/>
                </a:lnTo>
                <a:lnTo>
                  <a:pt x="372" y="2975"/>
                </a:lnTo>
                <a:lnTo>
                  <a:pt x="355" y="2948"/>
                </a:lnTo>
                <a:lnTo>
                  <a:pt x="335" y="2925"/>
                </a:lnTo>
                <a:lnTo>
                  <a:pt x="311" y="2904"/>
                </a:lnTo>
                <a:lnTo>
                  <a:pt x="285" y="2888"/>
                </a:lnTo>
                <a:lnTo>
                  <a:pt x="255" y="2875"/>
                </a:lnTo>
                <a:lnTo>
                  <a:pt x="224" y="2867"/>
                </a:lnTo>
                <a:lnTo>
                  <a:pt x="191" y="2864"/>
                </a:lnTo>
                <a:lnTo>
                  <a:pt x="113" y="2864"/>
                </a:lnTo>
                <a:close/>
                <a:moveTo>
                  <a:pt x="2648" y="2134"/>
                </a:moveTo>
                <a:lnTo>
                  <a:pt x="2648" y="2303"/>
                </a:lnTo>
                <a:lnTo>
                  <a:pt x="2651" y="2329"/>
                </a:lnTo>
                <a:lnTo>
                  <a:pt x="2659" y="2353"/>
                </a:lnTo>
                <a:lnTo>
                  <a:pt x="2672" y="2373"/>
                </a:lnTo>
                <a:lnTo>
                  <a:pt x="2690" y="2391"/>
                </a:lnTo>
                <a:lnTo>
                  <a:pt x="2711" y="2404"/>
                </a:lnTo>
                <a:lnTo>
                  <a:pt x="2735" y="2412"/>
                </a:lnTo>
                <a:lnTo>
                  <a:pt x="2760" y="2415"/>
                </a:lnTo>
                <a:lnTo>
                  <a:pt x="2786" y="2412"/>
                </a:lnTo>
                <a:lnTo>
                  <a:pt x="2809" y="2404"/>
                </a:lnTo>
                <a:lnTo>
                  <a:pt x="2831" y="2391"/>
                </a:lnTo>
                <a:lnTo>
                  <a:pt x="2848" y="2373"/>
                </a:lnTo>
                <a:lnTo>
                  <a:pt x="2862" y="2353"/>
                </a:lnTo>
                <a:lnTo>
                  <a:pt x="2870" y="2329"/>
                </a:lnTo>
                <a:lnTo>
                  <a:pt x="2873" y="2303"/>
                </a:lnTo>
                <a:lnTo>
                  <a:pt x="2873" y="2134"/>
                </a:lnTo>
                <a:lnTo>
                  <a:pt x="2648" y="2134"/>
                </a:lnTo>
                <a:close/>
                <a:moveTo>
                  <a:pt x="507" y="2134"/>
                </a:moveTo>
                <a:lnTo>
                  <a:pt x="507" y="2303"/>
                </a:lnTo>
                <a:lnTo>
                  <a:pt x="510" y="2329"/>
                </a:lnTo>
                <a:lnTo>
                  <a:pt x="518" y="2353"/>
                </a:lnTo>
                <a:lnTo>
                  <a:pt x="532" y="2373"/>
                </a:lnTo>
                <a:lnTo>
                  <a:pt x="549" y="2391"/>
                </a:lnTo>
                <a:lnTo>
                  <a:pt x="571" y="2404"/>
                </a:lnTo>
                <a:lnTo>
                  <a:pt x="594" y="2412"/>
                </a:lnTo>
                <a:lnTo>
                  <a:pt x="620" y="2415"/>
                </a:lnTo>
                <a:lnTo>
                  <a:pt x="645" y="2412"/>
                </a:lnTo>
                <a:lnTo>
                  <a:pt x="669" y="2404"/>
                </a:lnTo>
                <a:lnTo>
                  <a:pt x="690" y="2391"/>
                </a:lnTo>
                <a:lnTo>
                  <a:pt x="708" y="2373"/>
                </a:lnTo>
                <a:lnTo>
                  <a:pt x="721" y="2353"/>
                </a:lnTo>
                <a:lnTo>
                  <a:pt x="729" y="2329"/>
                </a:lnTo>
                <a:lnTo>
                  <a:pt x="732" y="2303"/>
                </a:lnTo>
                <a:lnTo>
                  <a:pt x="732" y="2134"/>
                </a:lnTo>
                <a:lnTo>
                  <a:pt x="507" y="2134"/>
                </a:lnTo>
                <a:close/>
                <a:moveTo>
                  <a:pt x="1746" y="1966"/>
                </a:moveTo>
                <a:lnTo>
                  <a:pt x="1746" y="3145"/>
                </a:lnTo>
                <a:lnTo>
                  <a:pt x="2873" y="3145"/>
                </a:lnTo>
                <a:lnTo>
                  <a:pt x="2873" y="3068"/>
                </a:lnTo>
                <a:lnTo>
                  <a:pt x="2876" y="3025"/>
                </a:lnTo>
                <a:lnTo>
                  <a:pt x="2884" y="2984"/>
                </a:lnTo>
                <a:lnTo>
                  <a:pt x="2898" y="2945"/>
                </a:lnTo>
                <a:lnTo>
                  <a:pt x="2916" y="2908"/>
                </a:lnTo>
                <a:lnTo>
                  <a:pt x="2939" y="2875"/>
                </a:lnTo>
                <a:lnTo>
                  <a:pt x="2965" y="2845"/>
                </a:lnTo>
                <a:lnTo>
                  <a:pt x="2996" y="2818"/>
                </a:lnTo>
                <a:lnTo>
                  <a:pt x="3030" y="2795"/>
                </a:lnTo>
                <a:lnTo>
                  <a:pt x="3067" y="2777"/>
                </a:lnTo>
                <a:lnTo>
                  <a:pt x="3106" y="2763"/>
                </a:lnTo>
                <a:lnTo>
                  <a:pt x="3146" y="2755"/>
                </a:lnTo>
                <a:lnTo>
                  <a:pt x="3189" y="2752"/>
                </a:lnTo>
                <a:lnTo>
                  <a:pt x="3267" y="2752"/>
                </a:lnTo>
                <a:lnTo>
                  <a:pt x="3267" y="1966"/>
                </a:lnTo>
                <a:lnTo>
                  <a:pt x="3098" y="1966"/>
                </a:lnTo>
                <a:lnTo>
                  <a:pt x="3098" y="2134"/>
                </a:lnTo>
                <a:lnTo>
                  <a:pt x="2986" y="2134"/>
                </a:lnTo>
                <a:lnTo>
                  <a:pt x="2986" y="2303"/>
                </a:lnTo>
                <a:lnTo>
                  <a:pt x="2983" y="2339"/>
                </a:lnTo>
                <a:lnTo>
                  <a:pt x="2974" y="2374"/>
                </a:lnTo>
                <a:lnTo>
                  <a:pt x="2960" y="2406"/>
                </a:lnTo>
                <a:lnTo>
                  <a:pt x="2942" y="2435"/>
                </a:lnTo>
                <a:lnTo>
                  <a:pt x="2919" y="2462"/>
                </a:lnTo>
                <a:lnTo>
                  <a:pt x="2893" y="2484"/>
                </a:lnTo>
                <a:lnTo>
                  <a:pt x="2864" y="2503"/>
                </a:lnTo>
                <a:lnTo>
                  <a:pt x="2831" y="2516"/>
                </a:lnTo>
                <a:lnTo>
                  <a:pt x="2797" y="2524"/>
                </a:lnTo>
                <a:lnTo>
                  <a:pt x="2760" y="2527"/>
                </a:lnTo>
                <a:lnTo>
                  <a:pt x="2723" y="2524"/>
                </a:lnTo>
                <a:lnTo>
                  <a:pt x="2689" y="2516"/>
                </a:lnTo>
                <a:lnTo>
                  <a:pt x="2657" y="2503"/>
                </a:lnTo>
                <a:lnTo>
                  <a:pt x="2627" y="2484"/>
                </a:lnTo>
                <a:lnTo>
                  <a:pt x="2601" y="2462"/>
                </a:lnTo>
                <a:lnTo>
                  <a:pt x="2578" y="2435"/>
                </a:lnTo>
                <a:lnTo>
                  <a:pt x="2561" y="2406"/>
                </a:lnTo>
                <a:lnTo>
                  <a:pt x="2546" y="2374"/>
                </a:lnTo>
                <a:lnTo>
                  <a:pt x="2538" y="2339"/>
                </a:lnTo>
                <a:lnTo>
                  <a:pt x="2535" y="2303"/>
                </a:lnTo>
                <a:lnTo>
                  <a:pt x="2535" y="2134"/>
                </a:lnTo>
                <a:lnTo>
                  <a:pt x="2422" y="2134"/>
                </a:lnTo>
                <a:lnTo>
                  <a:pt x="2422" y="1966"/>
                </a:lnTo>
                <a:lnTo>
                  <a:pt x="1746" y="1966"/>
                </a:lnTo>
                <a:close/>
                <a:moveTo>
                  <a:pt x="113" y="1966"/>
                </a:moveTo>
                <a:lnTo>
                  <a:pt x="113" y="2752"/>
                </a:lnTo>
                <a:lnTo>
                  <a:pt x="191" y="2752"/>
                </a:lnTo>
                <a:lnTo>
                  <a:pt x="234" y="2755"/>
                </a:lnTo>
                <a:lnTo>
                  <a:pt x="274" y="2763"/>
                </a:lnTo>
                <a:lnTo>
                  <a:pt x="313" y="2777"/>
                </a:lnTo>
                <a:lnTo>
                  <a:pt x="350" y="2795"/>
                </a:lnTo>
                <a:lnTo>
                  <a:pt x="384" y="2818"/>
                </a:lnTo>
                <a:lnTo>
                  <a:pt x="415" y="2845"/>
                </a:lnTo>
                <a:lnTo>
                  <a:pt x="441" y="2875"/>
                </a:lnTo>
                <a:lnTo>
                  <a:pt x="464" y="2908"/>
                </a:lnTo>
                <a:lnTo>
                  <a:pt x="482" y="2945"/>
                </a:lnTo>
                <a:lnTo>
                  <a:pt x="496" y="2984"/>
                </a:lnTo>
                <a:lnTo>
                  <a:pt x="504" y="3025"/>
                </a:lnTo>
                <a:lnTo>
                  <a:pt x="507" y="3068"/>
                </a:lnTo>
                <a:lnTo>
                  <a:pt x="507" y="3145"/>
                </a:lnTo>
                <a:lnTo>
                  <a:pt x="1634" y="3145"/>
                </a:lnTo>
                <a:lnTo>
                  <a:pt x="1634" y="1966"/>
                </a:lnTo>
                <a:lnTo>
                  <a:pt x="958" y="1966"/>
                </a:lnTo>
                <a:lnTo>
                  <a:pt x="958" y="2134"/>
                </a:lnTo>
                <a:lnTo>
                  <a:pt x="845" y="2134"/>
                </a:lnTo>
                <a:lnTo>
                  <a:pt x="845" y="2303"/>
                </a:lnTo>
                <a:lnTo>
                  <a:pt x="842" y="2339"/>
                </a:lnTo>
                <a:lnTo>
                  <a:pt x="834" y="2374"/>
                </a:lnTo>
                <a:lnTo>
                  <a:pt x="819" y="2406"/>
                </a:lnTo>
                <a:lnTo>
                  <a:pt x="802" y="2435"/>
                </a:lnTo>
                <a:lnTo>
                  <a:pt x="779" y="2462"/>
                </a:lnTo>
                <a:lnTo>
                  <a:pt x="753" y="2484"/>
                </a:lnTo>
                <a:lnTo>
                  <a:pt x="723" y="2503"/>
                </a:lnTo>
                <a:lnTo>
                  <a:pt x="691" y="2516"/>
                </a:lnTo>
                <a:lnTo>
                  <a:pt x="657" y="2524"/>
                </a:lnTo>
                <a:lnTo>
                  <a:pt x="620" y="2527"/>
                </a:lnTo>
                <a:lnTo>
                  <a:pt x="583" y="2524"/>
                </a:lnTo>
                <a:lnTo>
                  <a:pt x="549" y="2516"/>
                </a:lnTo>
                <a:lnTo>
                  <a:pt x="516" y="2503"/>
                </a:lnTo>
                <a:lnTo>
                  <a:pt x="487" y="2484"/>
                </a:lnTo>
                <a:lnTo>
                  <a:pt x="461" y="2462"/>
                </a:lnTo>
                <a:lnTo>
                  <a:pt x="438" y="2435"/>
                </a:lnTo>
                <a:lnTo>
                  <a:pt x="420" y="2406"/>
                </a:lnTo>
                <a:lnTo>
                  <a:pt x="406" y="2374"/>
                </a:lnTo>
                <a:lnTo>
                  <a:pt x="397" y="2339"/>
                </a:lnTo>
                <a:lnTo>
                  <a:pt x="394" y="2303"/>
                </a:lnTo>
                <a:lnTo>
                  <a:pt x="394" y="2134"/>
                </a:lnTo>
                <a:lnTo>
                  <a:pt x="282" y="2134"/>
                </a:lnTo>
                <a:lnTo>
                  <a:pt x="282" y="1966"/>
                </a:lnTo>
                <a:lnTo>
                  <a:pt x="113" y="1966"/>
                </a:lnTo>
                <a:close/>
                <a:moveTo>
                  <a:pt x="2535" y="1797"/>
                </a:moveTo>
                <a:lnTo>
                  <a:pt x="2535" y="2022"/>
                </a:lnTo>
                <a:lnTo>
                  <a:pt x="2986" y="2022"/>
                </a:lnTo>
                <a:lnTo>
                  <a:pt x="2986" y="1797"/>
                </a:lnTo>
                <a:lnTo>
                  <a:pt x="2817" y="1797"/>
                </a:lnTo>
                <a:lnTo>
                  <a:pt x="2817" y="1853"/>
                </a:lnTo>
                <a:lnTo>
                  <a:pt x="2814" y="1872"/>
                </a:lnTo>
                <a:lnTo>
                  <a:pt x="2805" y="1887"/>
                </a:lnTo>
                <a:lnTo>
                  <a:pt x="2793" y="1899"/>
                </a:lnTo>
                <a:lnTo>
                  <a:pt x="2778" y="1906"/>
                </a:lnTo>
                <a:lnTo>
                  <a:pt x="2760" y="1910"/>
                </a:lnTo>
                <a:lnTo>
                  <a:pt x="2743" y="1906"/>
                </a:lnTo>
                <a:lnTo>
                  <a:pt x="2727" y="1899"/>
                </a:lnTo>
                <a:lnTo>
                  <a:pt x="2715" y="1887"/>
                </a:lnTo>
                <a:lnTo>
                  <a:pt x="2707" y="1872"/>
                </a:lnTo>
                <a:lnTo>
                  <a:pt x="2704" y="1853"/>
                </a:lnTo>
                <a:lnTo>
                  <a:pt x="2704" y="1797"/>
                </a:lnTo>
                <a:lnTo>
                  <a:pt x="2535" y="1797"/>
                </a:lnTo>
                <a:close/>
                <a:moveTo>
                  <a:pt x="394" y="1797"/>
                </a:moveTo>
                <a:lnTo>
                  <a:pt x="394" y="2022"/>
                </a:lnTo>
                <a:lnTo>
                  <a:pt x="845" y="2022"/>
                </a:lnTo>
                <a:lnTo>
                  <a:pt x="845" y="1797"/>
                </a:lnTo>
                <a:lnTo>
                  <a:pt x="676" y="1797"/>
                </a:lnTo>
                <a:lnTo>
                  <a:pt x="676" y="1853"/>
                </a:lnTo>
                <a:lnTo>
                  <a:pt x="673" y="1872"/>
                </a:lnTo>
                <a:lnTo>
                  <a:pt x="665" y="1887"/>
                </a:lnTo>
                <a:lnTo>
                  <a:pt x="653" y="1899"/>
                </a:lnTo>
                <a:lnTo>
                  <a:pt x="637" y="1906"/>
                </a:lnTo>
                <a:lnTo>
                  <a:pt x="620" y="1910"/>
                </a:lnTo>
                <a:lnTo>
                  <a:pt x="602" y="1906"/>
                </a:lnTo>
                <a:lnTo>
                  <a:pt x="587" y="1899"/>
                </a:lnTo>
                <a:lnTo>
                  <a:pt x="575" y="1887"/>
                </a:lnTo>
                <a:lnTo>
                  <a:pt x="566" y="1872"/>
                </a:lnTo>
                <a:lnTo>
                  <a:pt x="563" y="1853"/>
                </a:lnTo>
                <a:lnTo>
                  <a:pt x="563" y="1797"/>
                </a:lnTo>
                <a:lnTo>
                  <a:pt x="394" y="1797"/>
                </a:lnTo>
                <a:close/>
                <a:moveTo>
                  <a:pt x="2986" y="730"/>
                </a:moveTo>
                <a:lnTo>
                  <a:pt x="2986" y="1685"/>
                </a:lnTo>
                <a:lnTo>
                  <a:pt x="3098" y="1685"/>
                </a:lnTo>
                <a:lnTo>
                  <a:pt x="3098" y="1853"/>
                </a:lnTo>
                <a:lnTo>
                  <a:pt x="3267" y="1853"/>
                </a:lnTo>
                <a:lnTo>
                  <a:pt x="3267" y="1011"/>
                </a:lnTo>
                <a:lnTo>
                  <a:pt x="3264" y="974"/>
                </a:lnTo>
                <a:lnTo>
                  <a:pt x="3257" y="937"/>
                </a:lnTo>
                <a:lnTo>
                  <a:pt x="3245" y="903"/>
                </a:lnTo>
                <a:lnTo>
                  <a:pt x="3228" y="869"/>
                </a:lnTo>
                <a:lnTo>
                  <a:pt x="3208" y="838"/>
                </a:lnTo>
                <a:lnTo>
                  <a:pt x="3183" y="811"/>
                </a:lnTo>
                <a:lnTo>
                  <a:pt x="3155" y="786"/>
                </a:lnTo>
                <a:lnTo>
                  <a:pt x="3124" y="767"/>
                </a:lnTo>
                <a:lnTo>
                  <a:pt x="3092" y="751"/>
                </a:lnTo>
                <a:lnTo>
                  <a:pt x="3057" y="739"/>
                </a:lnTo>
                <a:lnTo>
                  <a:pt x="3022" y="732"/>
                </a:lnTo>
                <a:lnTo>
                  <a:pt x="2986" y="730"/>
                </a:lnTo>
                <a:close/>
                <a:moveTo>
                  <a:pt x="845" y="730"/>
                </a:moveTo>
                <a:lnTo>
                  <a:pt x="845" y="1685"/>
                </a:lnTo>
                <a:lnTo>
                  <a:pt x="958" y="1685"/>
                </a:lnTo>
                <a:lnTo>
                  <a:pt x="958" y="1853"/>
                </a:lnTo>
                <a:lnTo>
                  <a:pt x="2422" y="1853"/>
                </a:lnTo>
                <a:lnTo>
                  <a:pt x="2422" y="1685"/>
                </a:lnTo>
                <a:lnTo>
                  <a:pt x="2535" y="1685"/>
                </a:lnTo>
                <a:lnTo>
                  <a:pt x="2535" y="730"/>
                </a:lnTo>
                <a:lnTo>
                  <a:pt x="845" y="730"/>
                </a:lnTo>
                <a:close/>
                <a:moveTo>
                  <a:pt x="394" y="730"/>
                </a:moveTo>
                <a:lnTo>
                  <a:pt x="358" y="732"/>
                </a:lnTo>
                <a:lnTo>
                  <a:pt x="323" y="739"/>
                </a:lnTo>
                <a:lnTo>
                  <a:pt x="288" y="751"/>
                </a:lnTo>
                <a:lnTo>
                  <a:pt x="256" y="767"/>
                </a:lnTo>
                <a:lnTo>
                  <a:pt x="225" y="786"/>
                </a:lnTo>
                <a:lnTo>
                  <a:pt x="197" y="811"/>
                </a:lnTo>
                <a:lnTo>
                  <a:pt x="172" y="838"/>
                </a:lnTo>
                <a:lnTo>
                  <a:pt x="152" y="869"/>
                </a:lnTo>
                <a:lnTo>
                  <a:pt x="135" y="903"/>
                </a:lnTo>
                <a:lnTo>
                  <a:pt x="123" y="937"/>
                </a:lnTo>
                <a:lnTo>
                  <a:pt x="116" y="974"/>
                </a:lnTo>
                <a:lnTo>
                  <a:pt x="113" y="1011"/>
                </a:lnTo>
                <a:lnTo>
                  <a:pt x="113" y="1853"/>
                </a:lnTo>
                <a:lnTo>
                  <a:pt x="282" y="1853"/>
                </a:lnTo>
                <a:lnTo>
                  <a:pt x="282" y="1685"/>
                </a:lnTo>
                <a:lnTo>
                  <a:pt x="394" y="1685"/>
                </a:lnTo>
                <a:lnTo>
                  <a:pt x="394" y="730"/>
                </a:lnTo>
                <a:close/>
                <a:moveTo>
                  <a:pt x="2694" y="562"/>
                </a:moveTo>
                <a:lnTo>
                  <a:pt x="2679" y="565"/>
                </a:lnTo>
                <a:lnTo>
                  <a:pt x="2667" y="571"/>
                </a:lnTo>
                <a:lnTo>
                  <a:pt x="2657" y="581"/>
                </a:lnTo>
                <a:lnTo>
                  <a:pt x="2650" y="593"/>
                </a:lnTo>
                <a:lnTo>
                  <a:pt x="2648" y="607"/>
                </a:lnTo>
                <a:lnTo>
                  <a:pt x="2648" y="1685"/>
                </a:lnTo>
                <a:lnTo>
                  <a:pt x="2704" y="1685"/>
                </a:lnTo>
                <a:lnTo>
                  <a:pt x="2704" y="1629"/>
                </a:lnTo>
                <a:lnTo>
                  <a:pt x="2707" y="1611"/>
                </a:lnTo>
                <a:lnTo>
                  <a:pt x="2715" y="1596"/>
                </a:lnTo>
                <a:lnTo>
                  <a:pt x="2727" y="1584"/>
                </a:lnTo>
                <a:lnTo>
                  <a:pt x="2743" y="1576"/>
                </a:lnTo>
                <a:lnTo>
                  <a:pt x="2760" y="1573"/>
                </a:lnTo>
                <a:lnTo>
                  <a:pt x="2778" y="1576"/>
                </a:lnTo>
                <a:lnTo>
                  <a:pt x="2793" y="1584"/>
                </a:lnTo>
                <a:lnTo>
                  <a:pt x="2805" y="1596"/>
                </a:lnTo>
                <a:lnTo>
                  <a:pt x="2814" y="1611"/>
                </a:lnTo>
                <a:lnTo>
                  <a:pt x="2817" y="1629"/>
                </a:lnTo>
                <a:lnTo>
                  <a:pt x="2817" y="1685"/>
                </a:lnTo>
                <a:lnTo>
                  <a:pt x="2873" y="1685"/>
                </a:lnTo>
                <a:lnTo>
                  <a:pt x="2873" y="607"/>
                </a:lnTo>
                <a:lnTo>
                  <a:pt x="2871" y="593"/>
                </a:lnTo>
                <a:lnTo>
                  <a:pt x="2864" y="581"/>
                </a:lnTo>
                <a:lnTo>
                  <a:pt x="2855" y="571"/>
                </a:lnTo>
                <a:lnTo>
                  <a:pt x="2841" y="565"/>
                </a:lnTo>
                <a:lnTo>
                  <a:pt x="2827" y="562"/>
                </a:lnTo>
                <a:lnTo>
                  <a:pt x="2694" y="562"/>
                </a:lnTo>
                <a:close/>
                <a:moveTo>
                  <a:pt x="2028" y="562"/>
                </a:moveTo>
                <a:lnTo>
                  <a:pt x="2028" y="618"/>
                </a:lnTo>
                <a:lnTo>
                  <a:pt x="2366" y="618"/>
                </a:lnTo>
                <a:lnTo>
                  <a:pt x="2366" y="562"/>
                </a:lnTo>
                <a:lnTo>
                  <a:pt x="2028" y="562"/>
                </a:lnTo>
                <a:close/>
                <a:moveTo>
                  <a:pt x="1014" y="562"/>
                </a:moveTo>
                <a:lnTo>
                  <a:pt x="1014" y="618"/>
                </a:lnTo>
                <a:lnTo>
                  <a:pt x="1352" y="618"/>
                </a:lnTo>
                <a:lnTo>
                  <a:pt x="1352" y="562"/>
                </a:lnTo>
                <a:lnTo>
                  <a:pt x="1014" y="562"/>
                </a:lnTo>
                <a:close/>
                <a:moveTo>
                  <a:pt x="553" y="562"/>
                </a:moveTo>
                <a:lnTo>
                  <a:pt x="539" y="565"/>
                </a:lnTo>
                <a:lnTo>
                  <a:pt x="525" y="571"/>
                </a:lnTo>
                <a:lnTo>
                  <a:pt x="516" y="581"/>
                </a:lnTo>
                <a:lnTo>
                  <a:pt x="509" y="593"/>
                </a:lnTo>
                <a:lnTo>
                  <a:pt x="507" y="607"/>
                </a:lnTo>
                <a:lnTo>
                  <a:pt x="507" y="1685"/>
                </a:lnTo>
                <a:lnTo>
                  <a:pt x="563" y="1685"/>
                </a:lnTo>
                <a:lnTo>
                  <a:pt x="563" y="1629"/>
                </a:lnTo>
                <a:lnTo>
                  <a:pt x="566" y="1611"/>
                </a:lnTo>
                <a:lnTo>
                  <a:pt x="575" y="1596"/>
                </a:lnTo>
                <a:lnTo>
                  <a:pt x="587" y="1584"/>
                </a:lnTo>
                <a:lnTo>
                  <a:pt x="602" y="1576"/>
                </a:lnTo>
                <a:lnTo>
                  <a:pt x="620" y="1573"/>
                </a:lnTo>
                <a:lnTo>
                  <a:pt x="637" y="1576"/>
                </a:lnTo>
                <a:lnTo>
                  <a:pt x="653" y="1584"/>
                </a:lnTo>
                <a:lnTo>
                  <a:pt x="665" y="1596"/>
                </a:lnTo>
                <a:lnTo>
                  <a:pt x="673" y="1611"/>
                </a:lnTo>
                <a:lnTo>
                  <a:pt x="676" y="1629"/>
                </a:lnTo>
                <a:lnTo>
                  <a:pt x="676" y="1685"/>
                </a:lnTo>
                <a:lnTo>
                  <a:pt x="732" y="1685"/>
                </a:lnTo>
                <a:lnTo>
                  <a:pt x="732" y="607"/>
                </a:lnTo>
                <a:lnTo>
                  <a:pt x="730" y="593"/>
                </a:lnTo>
                <a:lnTo>
                  <a:pt x="723" y="581"/>
                </a:lnTo>
                <a:lnTo>
                  <a:pt x="713" y="571"/>
                </a:lnTo>
                <a:lnTo>
                  <a:pt x="701" y="565"/>
                </a:lnTo>
                <a:lnTo>
                  <a:pt x="686" y="562"/>
                </a:lnTo>
                <a:lnTo>
                  <a:pt x="553" y="562"/>
                </a:lnTo>
                <a:close/>
                <a:moveTo>
                  <a:pt x="1386" y="331"/>
                </a:moveTo>
                <a:lnTo>
                  <a:pt x="1378" y="331"/>
                </a:lnTo>
                <a:lnTo>
                  <a:pt x="1370" y="333"/>
                </a:lnTo>
                <a:lnTo>
                  <a:pt x="1366" y="336"/>
                </a:lnTo>
                <a:lnTo>
                  <a:pt x="1362" y="339"/>
                </a:lnTo>
                <a:lnTo>
                  <a:pt x="1357" y="344"/>
                </a:lnTo>
                <a:lnTo>
                  <a:pt x="1354" y="352"/>
                </a:lnTo>
                <a:lnTo>
                  <a:pt x="1352" y="362"/>
                </a:lnTo>
                <a:lnTo>
                  <a:pt x="1352" y="449"/>
                </a:lnTo>
                <a:lnTo>
                  <a:pt x="1465" y="449"/>
                </a:lnTo>
                <a:lnTo>
                  <a:pt x="1465" y="618"/>
                </a:lnTo>
                <a:lnTo>
                  <a:pt x="1915" y="618"/>
                </a:lnTo>
                <a:lnTo>
                  <a:pt x="1915" y="449"/>
                </a:lnTo>
                <a:lnTo>
                  <a:pt x="2028" y="449"/>
                </a:lnTo>
                <a:lnTo>
                  <a:pt x="2028" y="362"/>
                </a:lnTo>
                <a:lnTo>
                  <a:pt x="2026" y="352"/>
                </a:lnTo>
                <a:lnTo>
                  <a:pt x="2023" y="344"/>
                </a:lnTo>
                <a:lnTo>
                  <a:pt x="2018" y="339"/>
                </a:lnTo>
                <a:lnTo>
                  <a:pt x="2014" y="336"/>
                </a:lnTo>
                <a:lnTo>
                  <a:pt x="2010" y="333"/>
                </a:lnTo>
                <a:lnTo>
                  <a:pt x="2002" y="331"/>
                </a:lnTo>
                <a:lnTo>
                  <a:pt x="1994" y="331"/>
                </a:lnTo>
                <a:lnTo>
                  <a:pt x="1984" y="333"/>
                </a:lnTo>
                <a:lnTo>
                  <a:pt x="1920" y="356"/>
                </a:lnTo>
                <a:lnTo>
                  <a:pt x="1855" y="374"/>
                </a:lnTo>
                <a:lnTo>
                  <a:pt x="1789" y="385"/>
                </a:lnTo>
                <a:lnTo>
                  <a:pt x="1723" y="391"/>
                </a:lnTo>
                <a:lnTo>
                  <a:pt x="1657" y="391"/>
                </a:lnTo>
                <a:lnTo>
                  <a:pt x="1591" y="385"/>
                </a:lnTo>
                <a:lnTo>
                  <a:pt x="1525" y="374"/>
                </a:lnTo>
                <a:lnTo>
                  <a:pt x="1460" y="356"/>
                </a:lnTo>
                <a:lnTo>
                  <a:pt x="1396" y="333"/>
                </a:lnTo>
                <a:lnTo>
                  <a:pt x="1386" y="331"/>
                </a:lnTo>
                <a:close/>
                <a:moveTo>
                  <a:pt x="1402" y="112"/>
                </a:moveTo>
                <a:lnTo>
                  <a:pt x="1361" y="115"/>
                </a:lnTo>
                <a:lnTo>
                  <a:pt x="1322" y="124"/>
                </a:lnTo>
                <a:lnTo>
                  <a:pt x="1286" y="138"/>
                </a:lnTo>
                <a:lnTo>
                  <a:pt x="1253" y="157"/>
                </a:lnTo>
                <a:lnTo>
                  <a:pt x="1222" y="180"/>
                </a:lnTo>
                <a:lnTo>
                  <a:pt x="1194" y="207"/>
                </a:lnTo>
                <a:lnTo>
                  <a:pt x="1171" y="238"/>
                </a:lnTo>
                <a:lnTo>
                  <a:pt x="1152" y="272"/>
                </a:lnTo>
                <a:lnTo>
                  <a:pt x="1138" y="308"/>
                </a:lnTo>
                <a:lnTo>
                  <a:pt x="1130" y="347"/>
                </a:lnTo>
                <a:lnTo>
                  <a:pt x="1127" y="387"/>
                </a:lnTo>
                <a:lnTo>
                  <a:pt x="1127" y="449"/>
                </a:lnTo>
                <a:lnTo>
                  <a:pt x="1239" y="449"/>
                </a:lnTo>
                <a:lnTo>
                  <a:pt x="1239" y="362"/>
                </a:lnTo>
                <a:lnTo>
                  <a:pt x="1241" y="338"/>
                </a:lnTo>
                <a:lnTo>
                  <a:pt x="1248" y="315"/>
                </a:lnTo>
                <a:lnTo>
                  <a:pt x="1257" y="294"/>
                </a:lnTo>
                <a:lnTo>
                  <a:pt x="1269" y="275"/>
                </a:lnTo>
                <a:lnTo>
                  <a:pt x="1284" y="257"/>
                </a:lnTo>
                <a:lnTo>
                  <a:pt x="1304" y="243"/>
                </a:lnTo>
                <a:lnTo>
                  <a:pt x="1328" y="229"/>
                </a:lnTo>
                <a:lnTo>
                  <a:pt x="1356" y="220"/>
                </a:lnTo>
                <a:lnTo>
                  <a:pt x="1384" y="218"/>
                </a:lnTo>
                <a:lnTo>
                  <a:pt x="1411" y="220"/>
                </a:lnTo>
                <a:lnTo>
                  <a:pt x="1439" y="230"/>
                </a:lnTo>
                <a:lnTo>
                  <a:pt x="1501" y="251"/>
                </a:lnTo>
                <a:lnTo>
                  <a:pt x="1563" y="266"/>
                </a:lnTo>
                <a:lnTo>
                  <a:pt x="1626" y="276"/>
                </a:lnTo>
                <a:lnTo>
                  <a:pt x="1690" y="279"/>
                </a:lnTo>
                <a:lnTo>
                  <a:pt x="1754" y="276"/>
                </a:lnTo>
                <a:lnTo>
                  <a:pt x="1817" y="266"/>
                </a:lnTo>
                <a:lnTo>
                  <a:pt x="1879" y="251"/>
                </a:lnTo>
                <a:lnTo>
                  <a:pt x="1941" y="230"/>
                </a:lnTo>
                <a:lnTo>
                  <a:pt x="1969" y="220"/>
                </a:lnTo>
                <a:lnTo>
                  <a:pt x="1996" y="218"/>
                </a:lnTo>
                <a:lnTo>
                  <a:pt x="2025" y="220"/>
                </a:lnTo>
                <a:lnTo>
                  <a:pt x="2052" y="229"/>
                </a:lnTo>
                <a:lnTo>
                  <a:pt x="2076" y="243"/>
                </a:lnTo>
                <a:lnTo>
                  <a:pt x="2096" y="257"/>
                </a:lnTo>
                <a:lnTo>
                  <a:pt x="2111" y="275"/>
                </a:lnTo>
                <a:lnTo>
                  <a:pt x="2123" y="294"/>
                </a:lnTo>
                <a:lnTo>
                  <a:pt x="2132" y="315"/>
                </a:lnTo>
                <a:lnTo>
                  <a:pt x="2139" y="338"/>
                </a:lnTo>
                <a:lnTo>
                  <a:pt x="2141" y="362"/>
                </a:lnTo>
                <a:lnTo>
                  <a:pt x="2141" y="449"/>
                </a:lnTo>
                <a:lnTo>
                  <a:pt x="2253" y="449"/>
                </a:lnTo>
                <a:lnTo>
                  <a:pt x="2253" y="387"/>
                </a:lnTo>
                <a:lnTo>
                  <a:pt x="2250" y="347"/>
                </a:lnTo>
                <a:lnTo>
                  <a:pt x="2242" y="308"/>
                </a:lnTo>
                <a:lnTo>
                  <a:pt x="2228" y="272"/>
                </a:lnTo>
                <a:lnTo>
                  <a:pt x="2209" y="238"/>
                </a:lnTo>
                <a:lnTo>
                  <a:pt x="2186" y="207"/>
                </a:lnTo>
                <a:lnTo>
                  <a:pt x="2158" y="180"/>
                </a:lnTo>
                <a:lnTo>
                  <a:pt x="2127" y="157"/>
                </a:lnTo>
                <a:lnTo>
                  <a:pt x="2094" y="138"/>
                </a:lnTo>
                <a:lnTo>
                  <a:pt x="2058" y="124"/>
                </a:lnTo>
                <a:lnTo>
                  <a:pt x="2019" y="115"/>
                </a:lnTo>
                <a:lnTo>
                  <a:pt x="1978" y="112"/>
                </a:lnTo>
                <a:lnTo>
                  <a:pt x="1402" y="112"/>
                </a:lnTo>
                <a:close/>
                <a:moveTo>
                  <a:pt x="1402" y="0"/>
                </a:moveTo>
                <a:lnTo>
                  <a:pt x="1978" y="0"/>
                </a:lnTo>
                <a:lnTo>
                  <a:pt x="2027" y="3"/>
                </a:lnTo>
                <a:lnTo>
                  <a:pt x="2073" y="12"/>
                </a:lnTo>
                <a:lnTo>
                  <a:pt x="2118" y="26"/>
                </a:lnTo>
                <a:lnTo>
                  <a:pt x="2160" y="46"/>
                </a:lnTo>
                <a:lnTo>
                  <a:pt x="2200" y="69"/>
                </a:lnTo>
                <a:lnTo>
                  <a:pt x="2236" y="98"/>
                </a:lnTo>
                <a:lnTo>
                  <a:pt x="2268" y="131"/>
                </a:lnTo>
                <a:lnTo>
                  <a:pt x="2296" y="166"/>
                </a:lnTo>
                <a:lnTo>
                  <a:pt x="2321" y="205"/>
                </a:lnTo>
                <a:lnTo>
                  <a:pt x="2340" y="247"/>
                </a:lnTo>
                <a:lnTo>
                  <a:pt x="2355" y="292"/>
                </a:lnTo>
                <a:lnTo>
                  <a:pt x="2363" y="339"/>
                </a:lnTo>
                <a:lnTo>
                  <a:pt x="2366" y="387"/>
                </a:lnTo>
                <a:lnTo>
                  <a:pt x="2366" y="449"/>
                </a:lnTo>
                <a:lnTo>
                  <a:pt x="2479" y="449"/>
                </a:lnTo>
                <a:lnTo>
                  <a:pt x="2479" y="618"/>
                </a:lnTo>
                <a:lnTo>
                  <a:pt x="2535" y="618"/>
                </a:lnTo>
                <a:lnTo>
                  <a:pt x="2535" y="607"/>
                </a:lnTo>
                <a:lnTo>
                  <a:pt x="2538" y="579"/>
                </a:lnTo>
                <a:lnTo>
                  <a:pt x="2545" y="552"/>
                </a:lnTo>
                <a:lnTo>
                  <a:pt x="2557" y="528"/>
                </a:lnTo>
                <a:lnTo>
                  <a:pt x="2573" y="505"/>
                </a:lnTo>
                <a:lnTo>
                  <a:pt x="2591" y="487"/>
                </a:lnTo>
                <a:lnTo>
                  <a:pt x="2614" y="471"/>
                </a:lnTo>
                <a:lnTo>
                  <a:pt x="2638" y="459"/>
                </a:lnTo>
                <a:lnTo>
                  <a:pt x="2665" y="452"/>
                </a:lnTo>
                <a:lnTo>
                  <a:pt x="2694" y="449"/>
                </a:lnTo>
                <a:lnTo>
                  <a:pt x="2827" y="449"/>
                </a:lnTo>
                <a:lnTo>
                  <a:pt x="2856" y="452"/>
                </a:lnTo>
                <a:lnTo>
                  <a:pt x="2882" y="459"/>
                </a:lnTo>
                <a:lnTo>
                  <a:pt x="2907" y="471"/>
                </a:lnTo>
                <a:lnTo>
                  <a:pt x="2929" y="487"/>
                </a:lnTo>
                <a:lnTo>
                  <a:pt x="2948" y="505"/>
                </a:lnTo>
                <a:lnTo>
                  <a:pt x="2964" y="528"/>
                </a:lnTo>
                <a:lnTo>
                  <a:pt x="2975" y="552"/>
                </a:lnTo>
                <a:lnTo>
                  <a:pt x="2983" y="579"/>
                </a:lnTo>
                <a:lnTo>
                  <a:pt x="2986" y="607"/>
                </a:lnTo>
                <a:lnTo>
                  <a:pt x="2986" y="618"/>
                </a:lnTo>
                <a:lnTo>
                  <a:pt x="3028" y="621"/>
                </a:lnTo>
                <a:lnTo>
                  <a:pt x="3070" y="627"/>
                </a:lnTo>
                <a:lnTo>
                  <a:pt x="3111" y="638"/>
                </a:lnTo>
                <a:lnTo>
                  <a:pt x="3150" y="653"/>
                </a:lnTo>
                <a:lnTo>
                  <a:pt x="3187" y="673"/>
                </a:lnTo>
                <a:lnTo>
                  <a:pt x="3222" y="696"/>
                </a:lnTo>
                <a:lnTo>
                  <a:pt x="3257" y="726"/>
                </a:lnTo>
                <a:lnTo>
                  <a:pt x="3289" y="760"/>
                </a:lnTo>
                <a:lnTo>
                  <a:pt x="3315" y="796"/>
                </a:lnTo>
                <a:lnTo>
                  <a:pt x="3338" y="835"/>
                </a:lnTo>
                <a:lnTo>
                  <a:pt x="3356" y="877"/>
                </a:lnTo>
                <a:lnTo>
                  <a:pt x="3370" y="920"/>
                </a:lnTo>
                <a:lnTo>
                  <a:pt x="3377" y="965"/>
                </a:lnTo>
                <a:lnTo>
                  <a:pt x="3380" y="1011"/>
                </a:lnTo>
                <a:lnTo>
                  <a:pt x="3380" y="2953"/>
                </a:lnTo>
                <a:lnTo>
                  <a:pt x="3377" y="2994"/>
                </a:lnTo>
                <a:lnTo>
                  <a:pt x="3369" y="3034"/>
                </a:lnTo>
                <a:lnTo>
                  <a:pt x="3356" y="3072"/>
                </a:lnTo>
                <a:lnTo>
                  <a:pt x="3338" y="3106"/>
                </a:lnTo>
                <a:lnTo>
                  <a:pt x="3316" y="3139"/>
                </a:lnTo>
                <a:lnTo>
                  <a:pt x="3291" y="3169"/>
                </a:lnTo>
                <a:lnTo>
                  <a:pt x="3261" y="3194"/>
                </a:lnTo>
                <a:lnTo>
                  <a:pt x="3228" y="3216"/>
                </a:lnTo>
                <a:lnTo>
                  <a:pt x="3194" y="3234"/>
                </a:lnTo>
                <a:lnTo>
                  <a:pt x="3156" y="3246"/>
                </a:lnTo>
                <a:lnTo>
                  <a:pt x="3116" y="3254"/>
                </a:lnTo>
                <a:lnTo>
                  <a:pt x="3075" y="3258"/>
                </a:lnTo>
                <a:lnTo>
                  <a:pt x="305" y="3258"/>
                </a:lnTo>
                <a:lnTo>
                  <a:pt x="264" y="3254"/>
                </a:lnTo>
                <a:lnTo>
                  <a:pt x="224" y="3246"/>
                </a:lnTo>
                <a:lnTo>
                  <a:pt x="186" y="3234"/>
                </a:lnTo>
                <a:lnTo>
                  <a:pt x="152" y="3216"/>
                </a:lnTo>
                <a:lnTo>
                  <a:pt x="119" y="3194"/>
                </a:lnTo>
                <a:lnTo>
                  <a:pt x="89" y="3169"/>
                </a:lnTo>
                <a:lnTo>
                  <a:pt x="64" y="3139"/>
                </a:lnTo>
                <a:lnTo>
                  <a:pt x="42" y="3106"/>
                </a:lnTo>
                <a:lnTo>
                  <a:pt x="24" y="3072"/>
                </a:lnTo>
                <a:lnTo>
                  <a:pt x="11" y="3034"/>
                </a:lnTo>
                <a:lnTo>
                  <a:pt x="3" y="2994"/>
                </a:lnTo>
                <a:lnTo>
                  <a:pt x="0" y="2953"/>
                </a:lnTo>
                <a:lnTo>
                  <a:pt x="0" y="1011"/>
                </a:lnTo>
                <a:lnTo>
                  <a:pt x="3" y="965"/>
                </a:lnTo>
                <a:lnTo>
                  <a:pt x="10" y="920"/>
                </a:lnTo>
                <a:lnTo>
                  <a:pt x="24" y="877"/>
                </a:lnTo>
                <a:lnTo>
                  <a:pt x="42" y="835"/>
                </a:lnTo>
                <a:lnTo>
                  <a:pt x="65" y="796"/>
                </a:lnTo>
                <a:lnTo>
                  <a:pt x="91" y="760"/>
                </a:lnTo>
                <a:lnTo>
                  <a:pt x="123" y="726"/>
                </a:lnTo>
                <a:lnTo>
                  <a:pt x="158" y="696"/>
                </a:lnTo>
                <a:lnTo>
                  <a:pt x="193" y="673"/>
                </a:lnTo>
                <a:lnTo>
                  <a:pt x="230" y="653"/>
                </a:lnTo>
                <a:lnTo>
                  <a:pt x="269" y="638"/>
                </a:lnTo>
                <a:lnTo>
                  <a:pt x="310" y="627"/>
                </a:lnTo>
                <a:lnTo>
                  <a:pt x="352" y="621"/>
                </a:lnTo>
                <a:lnTo>
                  <a:pt x="394" y="618"/>
                </a:lnTo>
                <a:lnTo>
                  <a:pt x="394" y="607"/>
                </a:lnTo>
                <a:lnTo>
                  <a:pt x="397" y="579"/>
                </a:lnTo>
                <a:lnTo>
                  <a:pt x="405" y="552"/>
                </a:lnTo>
                <a:lnTo>
                  <a:pt x="416" y="528"/>
                </a:lnTo>
                <a:lnTo>
                  <a:pt x="432" y="505"/>
                </a:lnTo>
                <a:lnTo>
                  <a:pt x="451" y="487"/>
                </a:lnTo>
                <a:lnTo>
                  <a:pt x="473" y="471"/>
                </a:lnTo>
                <a:lnTo>
                  <a:pt x="498" y="459"/>
                </a:lnTo>
                <a:lnTo>
                  <a:pt x="524" y="452"/>
                </a:lnTo>
                <a:lnTo>
                  <a:pt x="553" y="449"/>
                </a:lnTo>
                <a:lnTo>
                  <a:pt x="686" y="449"/>
                </a:lnTo>
                <a:lnTo>
                  <a:pt x="715" y="452"/>
                </a:lnTo>
                <a:lnTo>
                  <a:pt x="742" y="459"/>
                </a:lnTo>
                <a:lnTo>
                  <a:pt x="766" y="471"/>
                </a:lnTo>
                <a:lnTo>
                  <a:pt x="789" y="487"/>
                </a:lnTo>
                <a:lnTo>
                  <a:pt x="807" y="505"/>
                </a:lnTo>
                <a:lnTo>
                  <a:pt x="823" y="528"/>
                </a:lnTo>
                <a:lnTo>
                  <a:pt x="835" y="552"/>
                </a:lnTo>
                <a:lnTo>
                  <a:pt x="842" y="579"/>
                </a:lnTo>
                <a:lnTo>
                  <a:pt x="845" y="607"/>
                </a:lnTo>
                <a:lnTo>
                  <a:pt x="845" y="618"/>
                </a:lnTo>
                <a:lnTo>
                  <a:pt x="901" y="618"/>
                </a:lnTo>
                <a:lnTo>
                  <a:pt x="901" y="449"/>
                </a:lnTo>
                <a:lnTo>
                  <a:pt x="1014" y="449"/>
                </a:lnTo>
                <a:lnTo>
                  <a:pt x="1014" y="387"/>
                </a:lnTo>
                <a:lnTo>
                  <a:pt x="1017" y="339"/>
                </a:lnTo>
                <a:lnTo>
                  <a:pt x="1025" y="292"/>
                </a:lnTo>
                <a:lnTo>
                  <a:pt x="1040" y="247"/>
                </a:lnTo>
                <a:lnTo>
                  <a:pt x="1059" y="205"/>
                </a:lnTo>
                <a:lnTo>
                  <a:pt x="1084" y="166"/>
                </a:lnTo>
                <a:lnTo>
                  <a:pt x="1112" y="131"/>
                </a:lnTo>
                <a:lnTo>
                  <a:pt x="1144" y="98"/>
                </a:lnTo>
                <a:lnTo>
                  <a:pt x="1180" y="69"/>
                </a:lnTo>
                <a:lnTo>
                  <a:pt x="1220" y="46"/>
                </a:lnTo>
                <a:lnTo>
                  <a:pt x="1262" y="26"/>
                </a:lnTo>
                <a:lnTo>
                  <a:pt x="1307" y="12"/>
                </a:lnTo>
                <a:lnTo>
                  <a:pt x="1353" y="3"/>
                </a:lnTo>
                <a:lnTo>
                  <a:pt x="1402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850"/>
          <p:cNvSpPr>
            <a:spLocks noEditPoints="1"/>
          </p:cNvSpPr>
          <p:nvPr/>
        </p:nvSpPr>
        <p:spPr bwMode="auto">
          <a:xfrm>
            <a:off x="3324434" y="6120376"/>
            <a:ext cx="347701" cy="358633"/>
          </a:xfrm>
          <a:custGeom>
            <a:avLst/>
            <a:gdLst>
              <a:gd name="T0" fmla="*/ 112 w 3370"/>
              <a:gd name="T1" fmla="*/ 2479 h 3380"/>
              <a:gd name="T2" fmla="*/ 3258 w 3370"/>
              <a:gd name="T3" fmla="*/ 338 h 3380"/>
              <a:gd name="T4" fmla="*/ 1685 w 3370"/>
              <a:gd name="T5" fmla="*/ 0 h 3380"/>
              <a:gd name="T6" fmla="*/ 1718 w 3370"/>
              <a:gd name="T7" fmla="*/ 11 h 3380"/>
              <a:gd name="T8" fmla="*/ 1738 w 3370"/>
              <a:gd name="T9" fmla="*/ 39 h 3380"/>
              <a:gd name="T10" fmla="*/ 1741 w 3370"/>
              <a:gd name="T11" fmla="*/ 225 h 3380"/>
              <a:gd name="T12" fmla="*/ 3370 w 3370"/>
              <a:gd name="T13" fmla="*/ 2591 h 3380"/>
              <a:gd name="T14" fmla="*/ 2511 w 3370"/>
              <a:gd name="T15" fmla="*/ 3284 h 3380"/>
              <a:gd name="T16" fmla="*/ 2525 w 3370"/>
              <a:gd name="T17" fmla="*/ 3309 h 3380"/>
              <a:gd name="T18" fmla="*/ 2525 w 3370"/>
              <a:gd name="T19" fmla="*/ 3338 h 3380"/>
              <a:gd name="T20" fmla="*/ 2511 w 3370"/>
              <a:gd name="T21" fmla="*/ 3364 h 3380"/>
              <a:gd name="T22" fmla="*/ 2486 w 3370"/>
              <a:gd name="T23" fmla="*/ 3378 h 3380"/>
              <a:gd name="T24" fmla="*/ 2457 w 3370"/>
              <a:gd name="T25" fmla="*/ 3378 h 3380"/>
              <a:gd name="T26" fmla="*/ 2432 w 3370"/>
              <a:gd name="T27" fmla="*/ 3364 h 3380"/>
              <a:gd name="T28" fmla="*/ 1741 w 3370"/>
              <a:gd name="T29" fmla="*/ 3211 h 3380"/>
              <a:gd name="T30" fmla="*/ 1730 w 3370"/>
              <a:gd name="T31" fmla="*/ 3244 h 3380"/>
              <a:gd name="T32" fmla="*/ 1702 w 3370"/>
              <a:gd name="T33" fmla="*/ 3264 h 3380"/>
              <a:gd name="T34" fmla="*/ 1668 w 3370"/>
              <a:gd name="T35" fmla="*/ 3264 h 3380"/>
              <a:gd name="T36" fmla="*/ 1640 w 3370"/>
              <a:gd name="T37" fmla="*/ 3244 h 3380"/>
              <a:gd name="T38" fmla="*/ 1629 w 3370"/>
              <a:gd name="T39" fmla="*/ 3211 h 3380"/>
              <a:gd name="T40" fmla="*/ 938 w 3370"/>
              <a:gd name="T41" fmla="*/ 3364 h 3380"/>
              <a:gd name="T42" fmla="*/ 913 w 3370"/>
              <a:gd name="T43" fmla="*/ 3378 h 3380"/>
              <a:gd name="T44" fmla="*/ 884 w 3370"/>
              <a:gd name="T45" fmla="*/ 3378 h 3380"/>
              <a:gd name="T46" fmla="*/ 859 w 3370"/>
              <a:gd name="T47" fmla="*/ 3364 h 3380"/>
              <a:gd name="T48" fmla="*/ 845 w 3370"/>
              <a:gd name="T49" fmla="*/ 3338 h 3380"/>
              <a:gd name="T50" fmla="*/ 845 w 3370"/>
              <a:gd name="T51" fmla="*/ 3309 h 3380"/>
              <a:gd name="T52" fmla="*/ 859 w 3370"/>
              <a:gd name="T53" fmla="*/ 3284 h 3380"/>
              <a:gd name="T54" fmla="*/ 0 w 3370"/>
              <a:gd name="T55" fmla="*/ 2591 h 3380"/>
              <a:gd name="T56" fmla="*/ 1629 w 3370"/>
              <a:gd name="T57" fmla="*/ 225 h 3380"/>
              <a:gd name="T58" fmla="*/ 1632 w 3370"/>
              <a:gd name="T59" fmla="*/ 39 h 3380"/>
              <a:gd name="T60" fmla="*/ 1652 w 3370"/>
              <a:gd name="T61" fmla="*/ 11 h 3380"/>
              <a:gd name="T62" fmla="*/ 1685 w 3370"/>
              <a:gd name="T63" fmla="*/ 0 h 3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370" h="3380">
                <a:moveTo>
                  <a:pt x="112" y="338"/>
                </a:moveTo>
                <a:lnTo>
                  <a:pt x="112" y="2479"/>
                </a:lnTo>
                <a:lnTo>
                  <a:pt x="3258" y="2479"/>
                </a:lnTo>
                <a:lnTo>
                  <a:pt x="3258" y="338"/>
                </a:lnTo>
                <a:lnTo>
                  <a:pt x="112" y="338"/>
                </a:lnTo>
                <a:close/>
                <a:moveTo>
                  <a:pt x="1685" y="0"/>
                </a:moveTo>
                <a:lnTo>
                  <a:pt x="1702" y="3"/>
                </a:lnTo>
                <a:lnTo>
                  <a:pt x="1718" y="11"/>
                </a:lnTo>
                <a:lnTo>
                  <a:pt x="1730" y="24"/>
                </a:lnTo>
                <a:lnTo>
                  <a:pt x="1738" y="39"/>
                </a:lnTo>
                <a:lnTo>
                  <a:pt x="1741" y="56"/>
                </a:lnTo>
                <a:lnTo>
                  <a:pt x="1741" y="225"/>
                </a:lnTo>
                <a:lnTo>
                  <a:pt x="3370" y="225"/>
                </a:lnTo>
                <a:lnTo>
                  <a:pt x="3370" y="2591"/>
                </a:lnTo>
                <a:lnTo>
                  <a:pt x="1821" y="2591"/>
                </a:lnTo>
                <a:lnTo>
                  <a:pt x="2511" y="3284"/>
                </a:lnTo>
                <a:lnTo>
                  <a:pt x="2520" y="3296"/>
                </a:lnTo>
                <a:lnTo>
                  <a:pt x="2525" y="3309"/>
                </a:lnTo>
                <a:lnTo>
                  <a:pt x="2528" y="3324"/>
                </a:lnTo>
                <a:lnTo>
                  <a:pt x="2525" y="3338"/>
                </a:lnTo>
                <a:lnTo>
                  <a:pt x="2520" y="3351"/>
                </a:lnTo>
                <a:lnTo>
                  <a:pt x="2511" y="3364"/>
                </a:lnTo>
                <a:lnTo>
                  <a:pt x="2499" y="3373"/>
                </a:lnTo>
                <a:lnTo>
                  <a:pt x="2486" y="3378"/>
                </a:lnTo>
                <a:lnTo>
                  <a:pt x="2471" y="3380"/>
                </a:lnTo>
                <a:lnTo>
                  <a:pt x="2457" y="3378"/>
                </a:lnTo>
                <a:lnTo>
                  <a:pt x="2444" y="3373"/>
                </a:lnTo>
                <a:lnTo>
                  <a:pt x="2432" y="3364"/>
                </a:lnTo>
                <a:lnTo>
                  <a:pt x="1741" y="2671"/>
                </a:lnTo>
                <a:lnTo>
                  <a:pt x="1741" y="3211"/>
                </a:lnTo>
                <a:lnTo>
                  <a:pt x="1738" y="3228"/>
                </a:lnTo>
                <a:lnTo>
                  <a:pt x="1730" y="3244"/>
                </a:lnTo>
                <a:lnTo>
                  <a:pt x="1718" y="3256"/>
                </a:lnTo>
                <a:lnTo>
                  <a:pt x="1702" y="3264"/>
                </a:lnTo>
                <a:lnTo>
                  <a:pt x="1685" y="3267"/>
                </a:lnTo>
                <a:lnTo>
                  <a:pt x="1668" y="3264"/>
                </a:lnTo>
                <a:lnTo>
                  <a:pt x="1652" y="3256"/>
                </a:lnTo>
                <a:lnTo>
                  <a:pt x="1640" y="3244"/>
                </a:lnTo>
                <a:lnTo>
                  <a:pt x="1632" y="3228"/>
                </a:lnTo>
                <a:lnTo>
                  <a:pt x="1629" y="3211"/>
                </a:lnTo>
                <a:lnTo>
                  <a:pt x="1629" y="2671"/>
                </a:lnTo>
                <a:lnTo>
                  <a:pt x="938" y="3364"/>
                </a:lnTo>
                <a:lnTo>
                  <a:pt x="926" y="3373"/>
                </a:lnTo>
                <a:lnTo>
                  <a:pt x="913" y="3378"/>
                </a:lnTo>
                <a:lnTo>
                  <a:pt x="899" y="3380"/>
                </a:lnTo>
                <a:lnTo>
                  <a:pt x="884" y="3378"/>
                </a:lnTo>
                <a:lnTo>
                  <a:pt x="871" y="3373"/>
                </a:lnTo>
                <a:lnTo>
                  <a:pt x="859" y="3364"/>
                </a:lnTo>
                <a:lnTo>
                  <a:pt x="850" y="3351"/>
                </a:lnTo>
                <a:lnTo>
                  <a:pt x="845" y="3338"/>
                </a:lnTo>
                <a:lnTo>
                  <a:pt x="843" y="3324"/>
                </a:lnTo>
                <a:lnTo>
                  <a:pt x="845" y="3309"/>
                </a:lnTo>
                <a:lnTo>
                  <a:pt x="850" y="3296"/>
                </a:lnTo>
                <a:lnTo>
                  <a:pt x="859" y="3284"/>
                </a:lnTo>
                <a:lnTo>
                  <a:pt x="1549" y="2591"/>
                </a:lnTo>
                <a:lnTo>
                  <a:pt x="0" y="2591"/>
                </a:lnTo>
                <a:lnTo>
                  <a:pt x="0" y="225"/>
                </a:lnTo>
                <a:lnTo>
                  <a:pt x="1629" y="225"/>
                </a:lnTo>
                <a:lnTo>
                  <a:pt x="1629" y="56"/>
                </a:lnTo>
                <a:lnTo>
                  <a:pt x="1632" y="39"/>
                </a:lnTo>
                <a:lnTo>
                  <a:pt x="1640" y="24"/>
                </a:lnTo>
                <a:lnTo>
                  <a:pt x="1652" y="11"/>
                </a:lnTo>
                <a:lnTo>
                  <a:pt x="1668" y="3"/>
                </a:lnTo>
                <a:lnTo>
                  <a:pt x="1685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851"/>
          <p:cNvSpPr>
            <a:spLocks/>
          </p:cNvSpPr>
          <p:nvPr/>
        </p:nvSpPr>
        <p:spPr bwMode="auto">
          <a:xfrm>
            <a:off x="3388403" y="6227542"/>
            <a:ext cx="219764" cy="119898"/>
          </a:xfrm>
          <a:custGeom>
            <a:avLst/>
            <a:gdLst>
              <a:gd name="T0" fmla="*/ 1685 w 2134"/>
              <a:gd name="T1" fmla="*/ 0 h 1127"/>
              <a:gd name="T2" fmla="*/ 2078 w 2134"/>
              <a:gd name="T3" fmla="*/ 0 h 1127"/>
              <a:gd name="T4" fmla="*/ 2089 w 2134"/>
              <a:gd name="T5" fmla="*/ 1 h 1127"/>
              <a:gd name="T6" fmla="*/ 2099 w 2134"/>
              <a:gd name="T7" fmla="*/ 4 h 1127"/>
              <a:gd name="T8" fmla="*/ 2113 w 2134"/>
              <a:gd name="T9" fmla="*/ 11 h 1127"/>
              <a:gd name="T10" fmla="*/ 2123 w 2134"/>
              <a:gd name="T11" fmla="*/ 23 h 1127"/>
              <a:gd name="T12" fmla="*/ 2130 w 2134"/>
              <a:gd name="T13" fmla="*/ 35 h 1127"/>
              <a:gd name="T14" fmla="*/ 2133 w 2134"/>
              <a:gd name="T15" fmla="*/ 45 h 1127"/>
              <a:gd name="T16" fmla="*/ 2134 w 2134"/>
              <a:gd name="T17" fmla="*/ 56 h 1127"/>
              <a:gd name="T18" fmla="*/ 2134 w 2134"/>
              <a:gd name="T19" fmla="*/ 451 h 1127"/>
              <a:gd name="T20" fmla="*/ 2131 w 2134"/>
              <a:gd name="T21" fmla="*/ 468 h 1127"/>
              <a:gd name="T22" fmla="*/ 2123 w 2134"/>
              <a:gd name="T23" fmla="*/ 484 h 1127"/>
              <a:gd name="T24" fmla="*/ 2111 w 2134"/>
              <a:gd name="T25" fmla="*/ 496 h 1127"/>
              <a:gd name="T26" fmla="*/ 2095 w 2134"/>
              <a:gd name="T27" fmla="*/ 504 h 1127"/>
              <a:gd name="T28" fmla="*/ 2078 w 2134"/>
              <a:gd name="T29" fmla="*/ 507 h 1127"/>
              <a:gd name="T30" fmla="*/ 2061 w 2134"/>
              <a:gd name="T31" fmla="*/ 504 h 1127"/>
              <a:gd name="T32" fmla="*/ 2045 w 2134"/>
              <a:gd name="T33" fmla="*/ 496 h 1127"/>
              <a:gd name="T34" fmla="*/ 2033 w 2134"/>
              <a:gd name="T35" fmla="*/ 484 h 1127"/>
              <a:gd name="T36" fmla="*/ 2025 w 2134"/>
              <a:gd name="T37" fmla="*/ 468 h 1127"/>
              <a:gd name="T38" fmla="*/ 2022 w 2134"/>
              <a:gd name="T39" fmla="*/ 451 h 1127"/>
              <a:gd name="T40" fmla="*/ 2022 w 2134"/>
              <a:gd name="T41" fmla="*/ 193 h 1127"/>
              <a:gd name="T42" fmla="*/ 1309 w 2134"/>
              <a:gd name="T43" fmla="*/ 907 h 1127"/>
              <a:gd name="T44" fmla="*/ 1297 w 2134"/>
              <a:gd name="T45" fmla="*/ 917 h 1127"/>
              <a:gd name="T46" fmla="*/ 1283 w 2134"/>
              <a:gd name="T47" fmla="*/ 922 h 1127"/>
              <a:gd name="T48" fmla="*/ 1269 w 2134"/>
              <a:gd name="T49" fmla="*/ 924 h 1127"/>
              <a:gd name="T50" fmla="*/ 1255 w 2134"/>
              <a:gd name="T51" fmla="*/ 922 h 1127"/>
              <a:gd name="T52" fmla="*/ 1242 w 2134"/>
              <a:gd name="T53" fmla="*/ 917 h 1127"/>
              <a:gd name="T54" fmla="*/ 1229 w 2134"/>
              <a:gd name="T55" fmla="*/ 907 h 1127"/>
              <a:gd name="T56" fmla="*/ 764 w 2134"/>
              <a:gd name="T57" fmla="*/ 440 h 1127"/>
              <a:gd name="T58" fmla="*/ 96 w 2134"/>
              <a:gd name="T59" fmla="*/ 1110 h 1127"/>
              <a:gd name="T60" fmla="*/ 84 w 2134"/>
              <a:gd name="T61" fmla="*/ 1119 h 1127"/>
              <a:gd name="T62" fmla="*/ 70 w 2134"/>
              <a:gd name="T63" fmla="*/ 1125 h 1127"/>
              <a:gd name="T64" fmla="*/ 56 w 2134"/>
              <a:gd name="T65" fmla="*/ 1127 h 1127"/>
              <a:gd name="T66" fmla="*/ 42 w 2134"/>
              <a:gd name="T67" fmla="*/ 1125 h 1127"/>
              <a:gd name="T68" fmla="*/ 28 w 2134"/>
              <a:gd name="T69" fmla="*/ 1119 h 1127"/>
              <a:gd name="T70" fmla="*/ 16 w 2134"/>
              <a:gd name="T71" fmla="*/ 1110 h 1127"/>
              <a:gd name="T72" fmla="*/ 7 w 2134"/>
              <a:gd name="T73" fmla="*/ 1098 h 1127"/>
              <a:gd name="T74" fmla="*/ 2 w 2134"/>
              <a:gd name="T75" fmla="*/ 1085 h 1127"/>
              <a:gd name="T76" fmla="*/ 0 w 2134"/>
              <a:gd name="T77" fmla="*/ 1070 h 1127"/>
              <a:gd name="T78" fmla="*/ 2 w 2134"/>
              <a:gd name="T79" fmla="*/ 1056 h 1127"/>
              <a:gd name="T80" fmla="*/ 7 w 2134"/>
              <a:gd name="T81" fmla="*/ 1043 h 1127"/>
              <a:gd name="T82" fmla="*/ 16 w 2134"/>
              <a:gd name="T83" fmla="*/ 1030 h 1127"/>
              <a:gd name="T84" fmla="*/ 724 w 2134"/>
              <a:gd name="T85" fmla="*/ 321 h 1127"/>
              <a:gd name="T86" fmla="*/ 736 w 2134"/>
              <a:gd name="T87" fmla="*/ 311 h 1127"/>
              <a:gd name="T88" fmla="*/ 749 w 2134"/>
              <a:gd name="T89" fmla="*/ 306 h 1127"/>
              <a:gd name="T90" fmla="*/ 764 w 2134"/>
              <a:gd name="T91" fmla="*/ 304 h 1127"/>
              <a:gd name="T92" fmla="*/ 778 w 2134"/>
              <a:gd name="T93" fmla="*/ 306 h 1127"/>
              <a:gd name="T94" fmla="*/ 791 w 2134"/>
              <a:gd name="T95" fmla="*/ 311 h 1127"/>
              <a:gd name="T96" fmla="*/ 804 w 2134"/>
              <a:gd name="T97" fmla="*/ 321 h 1127"/>
              <a:gd name="T98" fmla="*/ 1269 w 2134"/>
              <a:gd name="T99" fmla="*/ 788 h 1127"/>
              <a:gd name="T100" fmla="*/ 1942 w 2134"/>
              <a:gd name="T101" fmla="*/ 113 h 1127"/>
              <a:gd name="T102" fmla="*/ 1685 w 2134"/>
              <a:gd name="T103" fmla="*/ 113 h 1127"/>
              <a:gd name="T104" fmla="*/ 1667 w 2134"/>
              <a:gd name="T105" fmla="*/ 110 h 1127"/>
              <a:gd name="T106" fmla="*/ 1652 w 2134"/>
              <a:gd name="T107" fmla="*/ 101 h 1127"/>
              <a:gd name="T108" fmla="*/ 1640 w 2134"/>
              <a:gd name="T109" fmla="*/ 89 h 1127"/>
              <a:gd name="T110" fmla="*/ 1632 w 2134"/>
              <a:gd name="T111" fmla="*/ 74 h 1127"/>
              <a:gd name="T112" fmla="*/ 1629 w 2134"/>
              <a:gd name="T113" fmla="*/ 56 h 1127"/>
              <a:gd name="T114" fmla="*/ 1632 w 2134"/>
              <a:gd name="T115" fmla="*/ 39 h 1127"/>
              <a:gd name="T116" fmla="*/ 1640 w 2134"/>
              <a:gd name="T117" fmla="*/ 23 h 1127"/>
              <a:gd name="T118" fmla="*/ 1652 w 2134"/>
              <a:gd name="T119" fmla="*/ 11 h 1127"/>
              <a:gd name="T120" fmla="*/ 1667 w 2134"/>
              <a:gd name="T121" fmla="*/ 3 h 1127"/>
              <a:gd name="T122" fmla="*/ 1685 w 2134"/>
              <a:gd name="T123" fmla="*/ 0 h 1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134" h="1127">
                <a:moveTo>
                  <a:pt x="1685" y="0"/>
                </a:moveTo>
                <a:lnTo>
                  <a:pt x="2078" y="0"/>
                </a:lnTo>
                <a:lnTo>
                  <a:pt x="2089" y="1"/>
                </a:lnTo>
                <a:lnTo>
                  <a:pt x="2099" y="4"/>
                </a:lnTo>
                <a:lnTo>
                  <a:pt x="2113" y="11"/>
                </a:lnTo>
                <a:lnTo>
                  <a:pt x="2123" y="23"/>
                </a:lnTo>
                <a:lnTo>
                  <a:pt x="2130" y="35"/>
                </a:lnTo>
                <a:lnTo>
                  <a:pt x="2133" y="45"/>
                </a:lnTo>
                <a:lnTo>
                  <a:pt x="2134" y="56"/>
                </a:lnTo>
                <a:lnTo>
                  <a:pt x="2134" y="451"/>
                </a:lnTo>
                <a:lnTo>
                  <a:pt x="2131" y="468"/>
                </a:lnTo>
                <a:lnTo>
                  <a:pt x="2123" y="484"/>
                </a:lnTo>
                <a:lnTo>
                  <a:pt x="2111" y="496"/>
                </a:lnTo>
                <a:lnTo>
                  <a:pt x="2095" y="504"/>
                </a:lnTo>
                <a:lnTo>
                  <a:pt x="2078" y="507"/>
                </a:lnTo>
                <a:lnTo>
                  <a:pt x="2061" y="504"/>
                </a:lnTo>
                <a:lnTo>
                  <a:pt x="2045" y="496"/>
                </a:lnTo>
                <a:lnTo>
                  <a:pt x="2033" y="484"/>
                </a:lnTo>
                <a:lnTo>
                  <a:pt x="2025" y="468"/>
                </a:lnTo>
                <a:lnTo>
                  <a:pt x="2022" y="451"/>
                </a:lnTo>
                <a:lnTo>
                  <a:pt x="2022" y="193"/>
                </a:lnTo>
                <a:lnTo>
                  <a:pt x="1309" y="907"/>
                </a:lnTo>
                <a:lnTo>
                  <a:pt x="1297" y="917"/>
                </a:lnTo>
                <a:lnTo>
                  <a:pt x="1283" y="922"/>
                </a:lnTo>
                <a:lnTo>
                  <a:pt x="1269" y="924"/>
                </a:lnTo>
                <a:lnTo>
                  <a:pt x="1255" y="922"/>
                </a:lnTo>
                <a:lnTo>
                  <a:pt x="1242" y="917"/>
                </a:lnTo>
                <a:lnTo>
                  <a:pt x="1229" y="907"/>
                </a:lnTo>
                <a:lnTo>
                  <a:pt x="764" y="440"/>
                </a:lnTo>
                <a:lnTo>
                  <a:pt x="96" y="1110"/>
                </a:lnTo>
                <a:lnTo>
                  <a:pt x="84" y="1119"/>
                </a:lnTo>
                <a:lnTo>
                  <a:pt x="70" y="1125"/>
                </a:lnTo>
                <a:lnTo>
                  <a:pt x="56" y="1127"/>
                </a:lnTo>
                <a:lnTo>
                  <a:pt x="42" y="1125"/>
                </a:lnTo>
                <a:lnTo>
                  <a:pt x="28" y="1119"/>
                </a:lnTo>
                <a:lnTo>
                  <a:pt x="16" y="1110"/>
                </a:lnTo>
                <a:lnTo>
                  <a:pt x="7" y="1098"/>
                </a:lnTo>
                <a:lnTo>
                  <a:pt x="2" y="1085"/>
                </a:lnTo>
                <a:lnTo>
                  <a:pt x="0" y="1070"/>
                </a:lnTo>
                <a:lnTo>
                  <a:pt x="2" y="1056"/>
                </a:lnTo>
                <a:lnTo>
                  <a:pt x="7" y="1043"/>
                </a:lnTo>
                <a:lnTo>
                  <a:pt x="16" y="1030"/>
                </a:lnTo>
                <a:lnTo>
                  <a:pt x="724" y="321"/>
                </a:lnTo>
                <a:lnTo>
                  <a:pt x="736" y="311"/>
                </a:lnTo>
                <a:lnTo>
                  <a:pt x="749" y="306"/>
                </a:lnTo>
                <a:lnTo>
                  <a:pt x="764" y="304"/>
                </a:lnTo>
                <a:lnTo>
                  <a:pt x="778" y="306"/>
                </a:lnTo>
                <a:lnTo>
                  <a:pt x="791" y="311"/>
                </a:lnTo>
                <a:lnTo>
                  <a:pt x="804" y="321"/>
                </a:lnTo>
                <a:lnTo>
                  <a:pt x="1269" y="788"/>
                </a:lnTo>
                <a:lnTo>
                  <a:pt x="1942" y="113"/>
                </a:lnTo>
                <a:lnTo>
                  <a:pt x="1685" y="113"/>
                </a:lnTo>
                <a:lnTo>
                  <a:pt x="1667" y="110"/>
                </a:lnTo>
                <a:lnTo>
                  <a:pt x="1652" y="101"/>
                </a:lnTo>
                <a:lnTo>
                  <a:pt x="1640" y="89"/>
                </a:lnTo>
                <a:lnTo>
                  <a:pt x="1632" y="74"/>
                </a:lnTo>
                <a:lnTo>
                  <a:pt x="1629" y="56"/>
                </a:lnTo>
                <a:lnTo>
                  <a:pt x="1632" y="39"/>
                </a:lnTo>
                <a:lnTo>
                  <a:pt x="1640" y="23"/>
                </a:lnTo>
                <a:lnTo>
                  <a:pt x="1652" y="11"/>
                </a:lnTo>
                <a:lnTo>
                  <a:pt x="1667" y="3"/>
                </a:lnTo>
                <a:lnTo>
                  <a:pt x="1685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882"/>
          <p:cNvGrpSpPr/>
          <p:nvPr/>
        </p:nvGrpSpPr>
        <p:grpSpPr>
          <a:xfrm>
            <a:off x="3800475" y="5363979"/>
            <a:ext cx="430805" cy="350303"/>
            <a:chOff x="8134350" y="4325938"/>
            <a:chExt cx="573088" cy="368299"/>
          </a:xfrm>
          <a:solidFill>
            <a:srgbClr val="000000"/>
          </a:solidFill>
        </p:grpSpPr>
        <p:sp>
          <p:nvSpPr>
            <p:cNvPr id="31" name="Freeform 225"/>
            <p:cNvSpPr>
              <a:spLocks noEditPoints="1"/>
            </p:cNvSpPr>
            <p:nvPr/>
          </p:nvSpPr>
          <p:spPr bwMode="auto">
            <a:xfrm>
              <a:off x="8458200" y="4373563"/>
              <a:ext cx="136525" cy="136525"/>
            </a:xfrm>
            <a:custGeom>
              <a:avLst/>
              <a:gdLst>
                <a:gd name="T0" fmla="*/ 397 w 860"/>
                <a:gd name="T1" fmla="*/ 140 h 860"/>
                <a:gd name="T2" fmla="*/ 393 w 860"/>
                <a:gd name="T3" fmla="*/ 180 h 860"/>
                <a:gd name="T4" fmla="*/ 387 w 860"/>
                <a:gd name="T5" fmla="*/ 203 h 860"/>
                <a:gd name="T6" fmla="*/ 345 w 860"/>
                <a:gd name="T7" fmla="*/ 223 h 860"/>
                <a:gd name="T8" fmla="*/ 293 w 860"/>
                <a:gd name="T9" fmla="*/ 274 h 860"/>
                <a:gd name="T10" fmla="*/ 281 w 860"/>
                <a:gd name="T11" fmla="*/ 350 h 860"/>
                <a:gd name="T12" fmla="*/ 309 w 860"/>
                <a:gd name="T13" fmla="*/ 408 h 860"/>
                <a:gd name="T14" fmla="*/ 373 w 860"/>
                <a:gd name="T15" fmla="*/ 451 h 860"/>
                <a:gd name="T16" fmla="*/ 445 w 860"/>
                <a:gd name="T17" fmla="*/ 483 h 860"/>
                <a:gd name="T18" fmla="*/ 476 w 860"/>
                <a:gd name="T19" fmla="*/ 518 h 860"/>
                <a:gd name="T20" fmla="*/ 464 w 860"/>
                <a:gd name="T21" fmla="*/ 556 h 860"/>
                <a:gd name="T22" fmla="*/ 415 w 860"/>
                <a:gd name="T23" fmla="*/ 572 h 860"/>
                <a:gd name="T24" fmla="*/ 342 w 860"/>
                <a:gd name="T25" fmla="*/ 558 h 860"/>
                <a:gd name="T26" fmla="*/ 301 w 860"/>
                <a:gd name="T27" fmla="*/ 543 h 860"/>
                <a:gd name="T28" fmla="*/ 280 w 860"/>
                <a:gd name="T29" fmla="*/ 600 h 860"/>
                <a:gd name="T30" fmla="*/ 284 w 860"/>
                <a:gd name="T31" fmla="*/ 626 h 860"/>
                <a:gd name="T32" fmla="*/ 343 w 860"/>
                <a:gd name="T33" fmla="*/ 648 h 860"/>
                <a:gd name="T34" fmla="*/ 386 w 860"/>
                <a:gd name="T35" fmla="*/ 658 h 860"/>
                <a:gd name="T36" fmla="*/ 388 w 860"/>
                <a:gd name="T37" fmla="*/ 705 h 860"/>
                <a:gd name="T38" fmla="*/ 406 w 860"/>
                <a:gd name="T39" fmla="*/ 724 h 860"/>
                <a:gd name="T40" fmla="*/ 454 w 860"/>
                <a:gd name="T41" fmla="*/ 723 h 860"/>
                <a:gd name="T42" fmla="*/ 462 w 860"/>
                <a:gd name="T43" fmla="*/ 670 h 860"/>
                <a:gd name="T44" fmla="*/ 479 w 860"/>
                <a:gd name="T45" fmla="*/ 647 h 860"/>
                <a:gd name="T46" fmla="*/ 536 w 860"/>
                <a:gd name="T47" fmla="*/ 616 h 860"/>
                <a:gd name="T48" fmla="*/ 576 w 860"/>
                <a:gd name="T49" fmla="*/ 555 h 860"/>
                <a:gd name="T50" fmla="*/ 575 w 860"/>
                <a:gd name="T51" fmla="*/ 482 h 860"/>
                <a:gd name="T52" fmla="*/ 533 w 860"/>
                <a:gd name="T53" fmla="*/ 419 h 860"/>
                <a:gd name="T54" fmla="*/ 438 w 860"/>
                <a:gd name="T55" fmla="*/ 372 h 860"/>
                <a:gd name="T56" fmla="*/ 389 w 860"/>
                <a:gd name="T57" fmla="*/ 339 h 860"/>
                <a:gd name="T58" fmla="*/ 388 w 860"/>
                <a:gd name="T59" fmla="*/ 305 h 860"/>
                <a:gd name="T60" fmla="*/ 420 w 860"/>
                <a:gd name="T61" fmla="*/ 284 h 860"/>
                <a:gd name="T62" fmla="*/ 494 w 860"/>
                <a:gd name="T63" fmla="*/ 289 h 860"/>
                <a:gd name="T64" fmla="*/ 539 w 860"/>
                <a:gd name="T65" fmla="*/ 303 h 860"/>
                <a:gd name="T66" fmla="*/ 554 w 860"/>
                <a:gd name="T67" fmla="*/ 266 h 860"/>
                <a:gd name="T68" fmla="*/ 558 w 860"/>
                <a:gd name="T69" fmla="*/ 225 h 860"/>
                <a:gd name="T70" fmla="*/ 493 w 860"/>
                <a:gd name="T71" fmla="*/ 203 h 860"/>
                <a:gd name="T72" fmla="*/ 468 w 860"/>
                <a:gd name="T73" fmla="*/ 193 h 860"/>
                <a:gd name="T74" fmla="*/ 466 w 860"/>
                <a:gd name="T75" fmla="*/ 157 h 860"/>
                <a:gd name="T76" fmla="*/ 455 w 860"/>
                <a:gd name="T77" fmla="*/ 137 h 860"/>
                <a:gd name="T78" fmla="*/ 414 w 860"/>
                <a:gd name="T79" fmla="*/ 135 h 860"/>
                <a:gd name="T80" fmla="*/ 536 w 860"/>
                <a:gd name="T81" fmla="*/ 14 h 860"/>
                <a:gd name="T82" fmla="*/ 676 w 860"/>
                <a:gd name="T83" fmla="*/ 77 h 860"/>
                <a:gd name="T84" fmla="*/ 783 w 860"/>
                <a:gd name="T85" fmla="*/ 185 h 860"/>
                <a:gd name="T86" fmla="*/ 847 w 860"/>
                <a:gd name="T87" fmla="*/ 324 h 860"/>
                <a:gd name="T88" fmla="*/ 857 w 860"/>
                <a:gd name="T89" fmla="*/ 484 h 860"/>
                <a:gd name="T90" fmla="*/ 810 w 860"/>
                <a:gd name="T91" fmla="*/ 632 h 860"/>
                <a:gd name="T92" fmla="*/ 716 w 860"/>
                <a:gd name="T93" fmla="*/ 751 h 860"/>
                <a:gd name="T94" fmla="*/ 586 w 860"/>
                <a:gd name="T95" fmla="*/ 831 h 860"/>
                <a:gd name="T96" fmla="*/ 430 w 860"/>
                <a:gd name="T97" fmla="*/ 860 h 860"/>
                <a:gd name="T98" fmla="*/ 274 w 860"/>
                <a:gd name="T99" fmla="*/ 831 h 860"/>
                <a:gd name="T100" fmla="*/ 145 w 860"/>
                <a:gd name="T101" fmla="*/ 751 h 860"/>
                <a:gd name="T102" fmla="*/ 51 w 860"/>
                <a:gd name="T103" fmla="*/ 632 h 860"/>
                <a:gd name="T104" fmla="*/ 3 w 860"/>
                <a:gd name="T105" fmla="*/ 484 h 860"/>
                <a:gd name="T106" fmla="*/ 13 w 860"/>
                <a:gd name="T107" fmla="*/ 324 h 860"/>
                <a:gd name="T108" fmla="*/ 77 w 860"/>
                <a:gd name="T109" fmla="*/ 185 h 860"/>
                <a:gd name="T110" fmla="*/ 184 w 860"/>
                <a:gd name="T111" fmla="*/ 77 h 860"/>
                <a:gd name="T112" fmla="*/ 324 w 860"/>
                <a:gd name="T113" fmla="*/ 14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0" h="860">
                  <a:moveTo>
                    <a:pt x="414" y="135"/>
                  </a:moveTo>
                  <a:lnTo>
                    <a:pt x="403" y="136"/>
                  </a:lnTo>
                  <a:lnTo>
                    <a:pt x="397" y="140"/>
                  </a:lnTo>
                  <a:lnTo>
                    <a:pt x="394" y="145"/>
                  </a:lnTo>
                  <a:lnTo>
                    <a:pt x="393" y="156"/>
                  </a:lnTo>
                  <a:lnTo>
                    <a:pt x="393" y="180"/>
                  </a:lnTo>
                  <a:lnTo>
                    <a:pt x="392" y="191"/>
                  </a:lnTo>
                  <a:lnTo>
                    <a:pt x="391" y="199"/>
                  </a:lnTo>
                  <a:lnTo>
                    <a:pt x="387" y="203"/>
                  </a:lnTo>
                  <a:lnTo>
                    <a:pt x="381" y="206"/>
                  </a:lnTo>
                  <a:lnTo>
                    <a:pt x="370" y="211"/>
                  </a:lnTo>
                  <a:lnTo>
                    <a:pt x="345" y="223"/>
                  </a:lnTo>
                  <a:lnTo>
                    <a:pt x="324" y="237"/>
                  </a:lnTo>
                  <a:lnTo>
                    <a:pt x="306" y="254"/>
                  </a:lnTo>
                  <a:lnTo>
                    <a:pt x="293" y="274"/>
                  </a:lnTo>
                  <a:lnTo>
                    <a:pt x="284" y="298"/>
                  </a:lnTo>
                  <a:lnTo>
                    <a:pt x="280" y="326"/>
                  </a:lnTo>
                  <a:lnTo>
                    <a:pt x="281" y="350"/>
                  </a:lnTo>
                  <a:lnTo>
                    <a:pt x="286" y="372"/>
                  </a:lnTo>
                  <a:lnTo>
                    <a:pt x="296" y="392"/>
                  </a:lnTo>
                  <a:lnTo>
                    <a:pt x="309" y="408"/>
                  </a:lnTo>
                  <a:lnTo>
                    <a:pt x="327" y="423"/>
                  </a:lnTo>
                  <a:lnTo>
                    <a:pt x="347" y="438"/>
                  </a:lnTo>
                  <a:lnTo>
                    <a:pt x="373" y="451"/>
                  </a:lnTo>
                  <a:lnTo>
                    <a:pt x="402" y="463"/>
                  </a:lnTo>
                  <a:lnTo>
                    <a:pt x="429" y="475"/>
                  </a:lnTo>
                  <a:lnTo>
                    <a:pt x="445" y="483"/>
                  </a:lnTo>
                  <a:lnTo>
                    <a:pt x="460" y="492"/>
                  </a:lnTo>
                  <a:lnTo>
                    <a:pt x="471" y="505"/>
                  </a:lnTo>
                  <a:lnTo>
                    <a:pt x="476" y="518"/>
                  </a:lnTo>
                  <a:lnTo>
                    <a:pt x="477" y="532"/>
                  </a:lnTo>
                  <a:lnTo>
                    <a:pt x="473" y="545"/>
                  </a:lnTo>
                  <a:lnTo>
                    <a:pt x="464" y="556"/>
                  </a:lnTo>
                  <a:lnTo>
                    <a:pt x="450" y="565"/>
                  </a:lnTo>
                  <a:lnTo>
                    <a:pt x="433" y="570"/>
                  </a:lnTo>
                  <a:lnTo>
                    <a:pt x="415" y="572"/>
                  </a:lnTo>
                  <a:lnTo>
                    <a:pt x="397" y="571"/>
                  </a:lnTo>
                  <a:lnTo>
                    <a:pt x="369" y="566"/>
                  </a:lnTo>
                  <a:lnTo>
                    <a:pt x="342" y="558"/>
                  </a:lnTo>
                  <a:lnTo>
                    <a:pt x="316" y="547"/>
                  </a:lnTo>
                  <a:lnTo>
                    <a:pt x="307" y="543"/>
                  </a:lnTo>
                  <a:lnTo>
                    <a:pt x="301" y="543"/>
                  </a:lnTo>
                  <a:lnTo>
                    <a:pt x="295" y="547"/>
                  </a:lnTo>
                  <a:lnTo>
                    <a:pt x="292" y="557"/>
                  </a:lnTo>
                  <a:lnTo>
                    <a:pt x="280" y="600"/>
                  </a:lnTo>
                  <a:lnTo>
                    <a:pt x="278" y="612"/>
                  </a:lnTo>
                  <a:lnTo>
                    <a:pt x="279" y="620"/>
                  </a:lnTo>
                  <a:lnTo>
                    <a:pt x="284" y="626"/>
                  </a:lnTo>
                  <a:lnTo>
                    <a:pt x="295" y="632"/>
                  </a:lnTo>
                  <a:lnTo>
                    <a:pt x="318" y="642"/>
                  </a:lnTo>
                  <a:lnTo>
                    <a:pt x="343" y="648"/>
                  </a:lnTo>
                  <a:lnTo>
                    <a:pt x="368" y="652"/>
                  </a:lnTo>
                  <a:lnTo>
                    <a:pt x="380" y="655"/>
                  </a:lnTo>
                  <a:lnTo>
                    <a:pt x="386" y="658"/>
                  </a:lnTo>
                  <a:lnTo>
                    <a:pt x="388" y="665"/>
                  </a:lnTo>
                  <a:lnTo>
                    <a:pt x="388" y="678"/>
                  </a:lnTo>
                  <a:lnTo>
                    <a:pt x="388" y="705"/>
                  </a:lnTo>
                  <a:lnTo>
                    <a:pt x="391" y="715"/>
                  </a:lnTo>
                  <a:lnTo>
                    <a:pt x="396" y="722"/>
                  </a:lnTo>
                  <a:lnTo>
                    <a:pt x="406" y="724"/>
                  </a:lnTo>
                  <a:lnTo>
                    <a:pt x="427" y="725"/>
                  </a:lnTo>
                  <a:lnTo>
                    <a:pt x="445" y="725"/>
                  </a:lnTo>
                  <a:lnTo>
                    <a:pt x="454" y="723"/>
                  </a:lnTo>
                  <a:lnTo>
                    <a:pt x="460" y="717"/>
                  </a:lnTo>
                  <a:lnTo>
                    <a:pt x="462" y="707"/>
                  </a:lnTo>
                  <a:lnTo>
                    <a:pt x="462" y="670"/>
                  </a:lnTo>
                  <a:lnTo>
                    <a:pt x="464" y="659"/>
                  </a:lnTo>
                  <a:lnTo>
                    <a:pt x="470" y="651"/>
                  </a:lnTo>
                  <a:lnTo>
                    <a:pt x="479" y="647"/>
                  </a:lnTo>
                  <a:lnTo>
                    <a:pt x="500" y="639"/>
                  </a:lnTo>
                  <a:lnTo>
                    <a:pt x="520" y="629"/>
                  </a:lnTo>
                  <a:lnTo>
                    <a:pt x="536" y="616"/>
                  </a:lnTo>
                  <a:lnTo>
                    <a:pt x="552" y="601"/>
                  </a:lnTo>
                  <a:lnTo>
                    <a:pt x="566" y="579"/>
                  </a:lnTo>
                  <a:lnTo>
                    <a:pt x="576" y="555"/>
                  </a:lnTo>
                  <a:lnTo>
                    <a:pt x="580" y="531"/>
                  </a:lnTo>
                  <a:lnTo>
                    <a:pt x="580" y="506"/>
                  </a:lnTo>
                  <a:lnTo>
                    <a:pt x="575" y="482"/>
                  </a:lnTo>
                  <a:lnTo>
                    <a:pt x="565" y="460"/>
                  </a:lnTo>
                  <a:lnTo>
                    <a:pt x="552" y="438"/>
                  </a:lnTo>
                  <a:lnTo>
                    <a:pt x="533" y="419"/>
                  </a:lnTo>
                  <a:lnTo>
                    <a:pt x="510" y="404"/>
                  </a:lnTo>
                  <a:lnTo>
                    <a:pt x="475" y="387"/>
                  </a:lnTo>
                  <a:lnTo>
                    <a:pt x="438" y="372"/>
                  </a:lnTo>
                  <a:lnTo>
                    <a:pt x="418" y="362"/>
                  </a:lnTo>
                  <a:lnTo>
                    <a:pt x="399" y="349"/>
                  </a:lnTo>
                  <a:lnTo>
                    <a:pt x="389" y="339"/>
                  </a:lnTo>
                  <a:lnTo>
                    <a:pt x="385" y="327"/>
                  </a:lnTo>
                  <a:lnTo>
                    <a:pt x="385" y="316"/>
                  </a:lnTo>
                  <a:lnTo>
                    <a:pt x="388" y="305"/>
                  </a:lnTo>
                  <a:lnTo>
                    <a:pt x="396" y="295"/>
                  </a:lnTo>
                  <a:lnTo>
                    <a:pt x="408" y="288"/>
                  </a:lnTo>
                  <a:lnTo>
                    <a:pt x="420" y="284"/>
                  </a:lnTo>
                  <a:lnTo>
                    <a:pt x="432" y="283"/>
                  </a:lnTo>
                  <a:lnTo>
                    <a:pt x="464" y="283"/>
                  </a:lnTo>
                  <a:lnTo>
                    <a:pt x="494" y="289"/>
                  </a:lnTo>
                  <a:lnTo>
                    <a:pt x="523" y="301"/>
                  </a:lnTo>
                  <a:lnTo>
                    <a:pt x="532" y="304"/>
                  </a:lnTo>
                  <a:lnTo>
                    <a:pt x="539" y="303"/>
                  </a:lnTo>
                  <a:lnTo>
                    <a:pt x="543" y="298"/>
                  </a:lnTo>
                  <a:lnTo>
                    <a:pt x="547" y="290"/>
                  </a:lnTo>
                  <a:lnTo>
                    <a:pt x="554" y="266"/>
                  </a:lnTo>
                  <a:lnTo>
                    <a:pt x="562" y="241"/>
                  </a:lnTo>
                  <a:lnTo>
                    <a:pt x="562" y="233"/>
                  </a:lnTo>
                  <a:lnTo>
                    <a:pt x="558" y="225"/>
                  </a:lnTo>
                  <a:lnTo>
                    <a:pt x="550" y="220"/>
                  </a:lnTo>
                  <a:lnTo>
                    <a:pt x="522" y="210"/>
                  </a:lnTo>
                  <a:lnTo>
                    <a:pt x="493" y="203"/>
                  </a:lnTo>
                  <a:lnTo>
                    <a:pt x="479" y="201"/>
                  </a:lnTo>
                  <a:lnTo>
                    <a:pt x="472" y="198"/>
                  </a:lnTo>
                  <a:lnTo>
                    <a:pt x="468" y="193"/>
                  </a:lnTo>
                  <a:lnTo>
                    <a:pt x="466" y="186"/>
                  </a:lnTo>
                  <a:lnTo>
                    <a:pt x="466" y="172"/>
                  </a:lnTo>
                  <a:lnTo>
                    <a:pt x="466" y="157"/>
                  </a:lnTo>
                  <a:lnTo>
                    <a:pt x="465" y="146"/>
                  </a:lnTo>
                  <a:lnTo>
                    <a:pt x="462" y="140"/>
                  </a:lnTo>
                  <a:lnTo>
                    <a:pt x="455" y="137"/>
                  </a:lnTo>
                  <a:lnTo>
                    <a:pt x="445" y="135"/>
                  </a:lnTo>
                  <a:lnTo>
                    <a:pt x="429" y="135"/>
                  </a:lnTo>
                  <a:lnTo>
                    <a:pt x="414" y="135"/>
                  </a:lnTo>
                  <a:close/>
                  <a:moveTo>
                    <a:pt x="430" y="0"/>
                  </a:moveTo>
                  <a:lnTo>
                    <a:pt x="484" y="4"/>
                  </a:lnTo>
                  <a:lnTo>
                    <a:pt x="536" y="14"/>
                  </a:lnTo>
                  <a:lnTo>
                    <a:pt x="586" y="29"/>
                  </a:lnTo>
                  <a:lnTo>
                    <a:pt x="633" y="51"/>
                  </a:lnTo>
                  <a:lnTo>
                    <a:pt x="676" y="77"/>
                  </a:lnTo>
                  <a:lnTo>
                    <a:pt x="716" y="109"/>
                  </a:lnTo>
                  <a:lnTo>
                    <a:pt x="751" y="144"/>
                  </a:lnTo>
                  <a:lnTo>
                    <a:pt x="783" y="185"/>
                  </a:lnTo>
                  <a:lnTo>
                    <a:pt x="810" y="228"/>
                  </a:lnTo>
                  <a:lnTo>
                    <a:pt x="832" y="274"/>
                  </a:lnTo>
                  <a:lnTo>
                    <a:pt x="847" y="324"/>
                  </a:lnTo>
                  <a:lnTo>
                    <a:pt x="857" y="376"/>
                  </a:lnTo>
                  <a:lnTo>
                    <a:pt x="860" y="430"/>
                  </a:lnTo>
                  <a:lnTo>
                    <a:pt x="857" y="484"/>
                  </a:lnTo>
                  <a:lnTo>
                    <a:pt x="847" y="536"/>
                  </a:lnTo>
                  <a:lnTo>
                    <a:pt x="832" y="586"/>
                  </a:lnTo>
                  <a:lnTo>
                    <a:pt x="810" y="632"/>
                  </a:lnTo>
                  <a:lnTo>
                    <a:pt x="783" y="675"/>
                  </a:lnTo>
                  <a:lnTo>
                    <a:pt x="751" y="716"/>
                  </a:lnTo>
                  <a:lnTo>
                    <a:pt x="716" y="751"/>
                  </a:lnTo>
                  <a:lnTo>
                    <a:pt x="676" y="783"/>
                  </a:lnTo>
                  <a:lnTo>
                    <a:pt x="633" y="809"/>
                  </a:lnTo>
                  <a:lnTo>
                    <a:pt x="586" y="831"/>
                  </a:lnTo>
                  <a:lnTo>
                    <a:pt x="536" y="846"/>
                  </a:lnTo>
                  <a:lnTo>
                    <a:pt x="484" y="856"/>
                  </a:lnTo>
                  <a:lnTo>
                    <a:pt x="430" y="860"/>
                  </a:lnTo>
                  <a:lnTo>
                    <a:pt x="376" y="856"/>
                  </a:lnTo>
                  <a:lnTo>
                    <a:pt x="324" y="846"/>
                  </a:lnTo>
                  <a:lnTo>
                    <a:pt x="274" y="831"/>
                  </a:lnTo>
                  <a:lnTo>
                    <a:pt x="228" y="809"/>
                  </a:lnTo>
                  <a:lnTo>
                    <a:pt x="184" y="783"/>
                  </a:lnTo>
                  <a:lnTo>
                    <a:pt x="145" y="751"/>
                  </a:lnTo>
                  <a:lnTo>
                    <a:pt x="109" y="716"/>
                  </a:lnTo>
                  <a:lnTo>
                    <a:pt x="77" y="675"/>
                  </a:lnTo>
                  <a:lnTo>
                    <a:pt x="51" y="632"/>
                  </a:lnTo>
                  <a:lnTo>
                    <a:pt x="29" y="586"/>
                  </a:lnTo>
                  <a:lnTo>
                    <a:pt x="13" y="536"/>
                  </a:lnTo>
                  <a:lnTo>
                    <a:pt x="3" y="484"/>
                  </a:lnTo>
                  <a:lnTo>
                    <a:pt x="0" y="430"/>
                  </a:lnTo>
                  <a:lnTo>
                    <a:pt x="3" y="376"/>
                  </a:lnTo>
                  <a:lnTo>
                    <a:pt x="13" y="324"/>
                  </a:lnTo>
                  <a:lnTo>
                    <a:pt x="29" y="274"/>
                  </a:lnTo>
                  <a:lnTo>
                    <a:pt x="51" y="228"/>
                  </a:lnTo>
                  <a:lnTo>
                    <a:pt x="77" y="185"/>
                  </a:lnTo>
                  <a:lnTo>
                    <a:pt x="109" y="144"/>
                  </a:lnTo>
                  <a:lnTo>
                    <a:pt x="145" y="109"/>
                  </a:lnTo>
                  <a:lnTo>
                    <a:pt x="184" y="77"/>
                  </a:lnTo>
                  <a:lnTo>
                    <a:pt x="228" y="51"/>
                  </a:lnTo>
                  <a:lnTo>
                    <a:pt x="274" y="29"/>
                  </a:lnTo>
                  <a:lnTo>
                    <a:pt x="324" y="14"/>
                  </a:lnTo>
                  <a:lnTo>
                    <a:pt x="376" y="4"/>
                  </a:lnTo>
                  <a:lnTo>
                    <a:pt x="4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6"/>
            <p:cNvSpPr>
              <a:spLocks/>
            </p:cNvSpPr>
            <p:nvPr/>
          </p:nvSpPr>
          <p:spPr bwMode="auto">
            <a:xfrm>
              <a:off x="8407400" y="4425950"/>
              <a:ext cx="38100" cy="38100"/>
            </a:xfrm>
            <a:custGeom>
              <a:avLst/>
              <a:gdLst>
                <a:gd name="T0" fmla="*/ 120 w 238"/>
                <a:gd name="T1" fmla="*/ 0 h 238"/>
                <a:gd name="T2" fmla="*/ 146 w 238"/>
                <a:gd name="T3" fmla="*/ 4 h 238"/>
                <a:gd name="T4" fmla="*/ 171 w 238"/>
                <a:gd name="T5" fmla="*/ 13 h 238"/>
                <a:gd name="T6" fmla="*/ 194 w 238"/>
                <a:gd name="T7" fmla="*/ 27 h 238"/>
                <a:gd name="T8" fmla="*/ 212 w 238"/>
                <a:gd name="T9" fmla="*/ 45 h 238"/>
                <a:gd name="T10" fmla="*/ 226 w 238"/>
                <a:gd name="T11" fmla="*/ 67 h 238"/>
                <a:gd name="T12" fmla="*/ 235 w 238"/>
                <a:gd name="T13" fmla="*/ 93 h 238"/>
                <a:gd name="T14" fmla="*/ 238 w 238"/>
                <a:gd name="T15" fmla="*/ 120 h 238"/>
                <a:gd name="T16" fmla="*/ 235 w 238"/>
                <a:gd name="T17" fmla="*/ 146 h 238"/>
                <a:gd name="T18" fmla="*/ 226 w 238"/>
                <a:gd name="T19" fmla="*/ 171 h 238"/>
                <a:gd name="T20" fmla="*/ 212 w 238"/>
                <a:gd name="T21" fmla="*/ 194 h 238"/>
                <a:gd name="T22" fmla="*/ 194 w 238"/>
                <a:gd name="T23" fmla="*/ 212 h 238"/>
                <a:gd name="T24" fmla="*/ 171 w 238"/>
                <a:gd name="T25" fmla="*/ 226 h 238"/>
                <a:gd name="T26" fmla="*/ 146 w 238"/>
                <a:gd name="T27" fmla="*/ 235 h 238"/>
                <a:gd name="T28" fmla="*/ 120 w 238"/>
                <a:gd name="T29" fmla="*/ 238 h 238"/>
                <a:gd name="T30" fmla="*/ 92 w 238"/>
                <a:gd name="T31" fmla="*/ 235 h 238"/>
                <a:gd name="T32" fmla="*/ 67 w 238"/>
                <a:gd name="T33" fmla="*/ 226 h 238"/>
                <a:gd name="T34" fmla="*/ 45 w 238"/>
                <a:gd name="T35" fmla="*/ 212 h 238"/>
                <a:gd name="T36" fmla="*/ 27 w 238"/>
                <a:gd name="T37" fmla="*/ 194 h 238"/>
                <a:gd name="T38" fmla="*/ 12 w 238"/>
                <a:gd name="T39" fmla="*/ 171 h 238"/>
                <a:gd name="T40" fmla="*/ 4 w 238"/>
                <a:gd name="T41" fmla="*/ 146 h 238"/>
                <a:gd name="T42" fmla="*/ 0 w 238"/>
                <a:gd name="T43" fmla="*/ 120 h 238"/>
                <a:gd name="T44" fmla="*/ 4 w 238"/>
                <a:gd name="T45" fmla="*/ 93 h 238"/>
                <a:gd name="T46" fmla="*/ 12 w 238"/>
                <a:gd name="T47" fmla="*/ 67 h 238"/>
                <a:gd name="T48" fmla="*/ 27 w 238"/>
                <a:gd name="T49" fmla="*/ 45 h 238"/>
                <a:gd name="T50" fmla="*/ 45 w 238"/>
                <a:gd name="T51" fmla="*/ 27 h 238"/>
                <a:gd name="T52" fmla="*/ 67 w 238"/>
                <a:gd name="T53" fmla="*/ 13 h 238"/>
                <a:gd name="T54" fmla="*/ 92 w 238"/>
                <a:gd name="T55" fmla="*/ 4 h 238"/>
                <a:gd name="T56" fmla="*/ 120 w 238"/>
                <a:gd name="T5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8" h="238">
                  <a:moveTo>
                    <a:pt x="120" y="0"/>
                  </a:moveTo>
                  <a:lnTo>
                    <a:pt x="146" y="4"/>
                  </a:lnTo>
                  <a:lnTo>
                    <a:pt x="171" y="13"/>
                  </a:lnTo>
                  <a:lnTo>
                    <a:pt x="194" y="27"/>
                  </a:lnTo>
                  <a:lnTo>
                    <a:pt x="212" y="45"/>
                  </a:lnTo>
                  <a:lnTo>
                    <a:pt x="226" y="67"/>
                  </a:lnTo>
                  <a:lnTo>
                    <a:pt x="235" y="93"/>
                  </a:lnTo>
                  <a:lnTo>
                    <a:pt x="238" y="120"/>
                  </a:lnTo>
                  <a:lnTo>
                    <a:pt x="235" y="146"/>
                  </a:lnTo>
                  <a:lnTo>
                    <a:pt x="226" y="171"/>
                  </a:lnTo>
                  <a:lnTo>
                    <a:pt x="212" y="194"/>
                  </a:lnTo>
                  <a:lnTo>
                    <a:pt x="194" y="212"/>
                  </a:lnTo>
                  <a:lnTo>
                    <a:pt x="171" y="226"/>
                  </a:lnTo>
                  <a:lnTo>
                    <a:pt x="146" y="235"/>
                  </a:lnTo>
                  <a:lnTo>
                    <a:pt x="120" y="238"/>
                  </a:lnTo>
                  <a:lnTo>
                    <a:pt x="92" y="235"/>
                  </a:lnTo>
                  <a:lnTo>
                    <a:pt x="67" y="226"/>
                  </a:lnTo>
                  <a:lnTo>
                    <a:pt x="45" y="212"/>
                  </a:lnTo>
                  <a:lnTo>
                    <a:pt x="27" y="194"/>
                  </a:lnTo>
                  <a:lnTo>
                    <a:pt x="12" y="171"/>
                  </a:lnTo>
                  <a:lnTo>
                    <a:pt x="4" y="146"/>
                  </a:lnTo>
                  <a:lnTo>
                    <a:pt x="0" y="120"/>
                  </a:lnTo>
                  <a:lnTo>
                    <a:pt x="4" y="93"/>
                  </a:lnTo>
                  <a:lnTo>
                    <a:pt x="12" y="67"/>
                  </a:lnTo>
                  <a:lnTo>
                    <a:pt x="27" y="45"/>
                  </a:lnTo>
                  <a:lnTo>
                    <a:pt x="45" y="27"/>
                  </a:lnTo>
                  <a:lnTo>
                    <a:pt x="67" y="13"/>
                  </a:lnTo>
                  <a:lnTo>
                    <a:pt x="92" y="4"/>
                  </a:lnTo>
                  <a:lnTo>
                    <a:pt x="1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27"/>
            <p:cNvSpPr>
              <a:spLocks/>
            </p:cNvSpPr>
            <p:nvPr/>
          </p:nvSpPr>
          <p:spPr bwMode="auto">
            <a:xfrm>
              <a:off x="8605838" y="4425950"/>
              <a:ext cx="38100" cy="38100"/>
            </a:xfrm>
            <a:custGeom>
              <a:avLst/>
              <a:gdLst>
                <a:gd name="T0" fmla="*/ 118 w 238"/>
                <a:gd name="T1" fmla="*/ 0 h 238"/>
                <a:gd name="T2" fmla="*/ 146 w 238"/>
                <a:gd name="T3" fmla="*/ 4 h 238"/>
                <a:gd name="T4" fmla="*/ 171 w 238"/>
                <a:gd name="T5" fmla="*/ 13 h 238"/>
                <a:gd name="T6" fmla="*/ 193 w 238"/>
                <a:gd name="T7" fmla="*/ 27 h 238"/>
                <a:gd name="T8" fmla="*/ 212 w 238"/>
                <a:gd name="T9" fmla="*/ 45 h 238"/>
                <a:gd name="T10" fmla="*/ 226 w 238"/>
                <a:gd name="T11" fmla="*/ 67 h 238"/>
                <a:gd name="T12" fmla="*/ 235 w 238"/>
                <a:gd name="T13" fmla="*/ 93 h 238"/>
                <a:gd name="T14" fmla="*/ 238 w 238"/>
                <a:gd name="T15" fmla="*/ 120 h 238"/>
                <a:gd name="T16" fmla="*/ 235 w 238"/>
                <a:gd name="T17" fmla="*/ 146 h 238"/>
                <a:gd name="T18" fmla="*/ 226 w 238"/>
                <a:gd name="T19" fmla="*/ 171 h 238"/>
                <a:gd name="T20" fmla="*/ 212 w 238"/>
                <a:gd name="T21" fmla="*/ 194 h 238"/>
                <a:gd name="T22" fmla="*/ 193 w 238"/>
                <a:gd name="T23" fmla="*/ 212 h 238"/>
                <a:gd name="T24" fmla="*/ 171 w 238"/>
                <a:gd name="T25" fmla="*/ 226 h 238"/>
                <a:gd name="T26" fmla="*/ 146 w 238"/>
                <a:gd name="T27" fmla="*/ 235 h 238"/>
                <a:gd name="T28" fmla="*/ 118 w 238"/>
                <a:gd name="T29" fmla="*/ 238 h 238"/>
                <a:gd name="T30" fmla="*/ 91 w 238"/>
                <a:gd name="T31" fmla="*/ 235 h 238"/>
                <a:gd name="T32" fmla="*/ 66 w 238"/>
                <a:gd name="T33" fmla="*/ 226 h 238"/>
                <a:gd name="T34" fmla="*/ 44 w 238"/>
                <a:gd name="T35" fmla="*/ 212 h 238"/>
                <a:gd name="T36" fmla="*/ 25 w 238"/>
                <a:gd name="T37" fmla="*/ 194 h 238"/>
                <a:gd name="T38" fmla="*/ 12 w 238"/>
                <a:gd name="T39" fmla="*/ 171 h 238"/>
                <a:gd name="T40" fmla="*/ 2 w 238"/>
                <a:gd name="T41" fmla="*/ 146 h 238"/>
                <a:gd name="T42" fmla="*/ 0 w 238"/>
                <a:gd name="T43" fmla="*/ 120 h 238"/>
                <a:gd name="T44" fmla="*/ 2 w 238"/>
                <a:gd name="T45" fmla="*/ 93 h 238"/>
                <a:gd name="T46" fmla="*/ 12 w 238"/>
                <a:gd name="T47" fmla="*/ 67 h 238"/>
                <a:gd name="T48" fmla="*/ 25 w 238"/>
                <a:gd name="T49" fmla="*/ 45 h 238"/>
                <a:gd name="T50" fmla="*/ 44 w 238"/>
                <a:gd name="T51" fmla="*/ 27 h 238"/>
                <a:gd name="T52" fmla="*/ 66 w 238"/>
                <a:gd name="T53" fmla="*/ 13 h 238"/>
                <a:gd name="T54" fmla="*/ 91 w 238"/>
                <a:gd name="T55" fmla="*/ 4 h 238"/>
                <a:gd name="T56" fmla="*/ 118 w 238"/>
                <a:gd name="T5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8" h="238">
                  <a:moveTo>
                    <a:pt x="118" y="0"/>
                  </a:moveTo>
                  <a:lnTo>
                    <a:pt x="146" y="4"/>
                  </a:lnTo>
                  <a:lnTo>
                    <a:pt x="171" y="13"/>
                  </a:lnTo>
                  <a:lnTo>
                    <a:pt x="193" y="27"/>
                  </a:lnTo>
                  <a:lnTo>
                    <a:pt x="212" y="45"/>
                  </a:lnTo>
                  <a:lnTo>
                    <a:pt x="226" y="67"/>
                  </a:lnTo>
                  <a:lnTo>
                    <a:pt x="235" y="93"/>
                  </a:lnTo>
                  <a:lnTo>
                    <a:pt x="238" y="120"/>
                  </a:lnTo>
                  <a:lnTo>
                    <a:pt x="235" y="146"/>
                  </a:lnTo>
                  <a:lnTo>
                    <a:pt x="226" y="171"/>
                  </a:lnTo>
                  <a:lnTo>
                    <a:pt x="212" y="194"/>
                  </a:lnTo>
                  <a:lnTo>
                    <a:pt x="193" y="212"/>
                  </a:lnTo>
                  <a:lnTo>
                    <a:pt x="171" y="226"/>
                  </a:lnTo>
                  <a:lnTo>
                    <a:pt x="146" y="235"/>
                  </a:lnTo>
                  <a:lnTo>
                    <a:pt x="118" y="238"/>
                  </a:lnTo>
                  <a:lnTo>
                    <a:pt x="91" y="235"/>
                  </a:lnTo>
                  <a:lnTo>
                    <a:pt x="66" y="226"/>
                  </a:lnTo>
                  <a:lnTo>
                    <a:pt x="44" y="212"/>
                  </a:lnTo>
                  <a:lnTo>
                    <a:pt x="25" y="194"/>
                  </a:lnTo>
                  <a:lnTo>
                    <a:pt x="12" y="171"/>
                  </a:lnTo>
                  <a:lnTo>
                    <a:pt x="2" y="146"/>
                  </a:lnTo>
                  <a:lnTo>
                    <a:pt x="0" y="120"/>
                  </a:lnTo>
                  <a:lnTo>
                    <a:pt x="2" y="93"/>
                  </a:lnTo>
                  <a:lnTo>
                    <a:pt x="12" y="67"/>
                  </a:lnTo>
                  <a:lnTo>
                    <a:pt x="25" y="45"/>
                  </a:lnTo>
                  <a:lnTo>
                    <a:pt x="44" y="27"/>
                  </a:lnTo>
                  <a:lnTo>
                    <a:pt x="66" y="13"/>
                  </a:lnTo>
                  <a:lnTo>
                    <a:pt x="91" y="4"/>
                  </a:lnTo>
                  <a:lnTo>
                    <a:pt x="1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28"/>
            <p:cNvSpPr>
              <a:spLocks/>
            </p:cNvSpPr>
            <p:nvPr/>
          </p:nvSpPr>
          <p:spPr bwMode="auto">
            <a:xfrm>
              <a:off x="8348663" y="4330700"/>
              <a:ext cx="358775" cy="222250"/>
            </a:xfrm>
            <a:custGeom>
              <a:avLst/>
              <a:gdLst>
                <a:gd name="T0" fmla="*/ 2071 w 2266"/>
                <a:gd name="T1" fmla="*/ 0 h 1401"/>
                <a:gd name="T2" fmla="*/ 2139 w 2266"/>
                <a:gd name="T3" fmla="*/ 12 h 1401"/>
                <a:gd name="T4" fmla="*/ 2197 w 2266"/>
                <a:gd name="T5" fmla="*/ 46 h 1401"/>
                <a:gd name="T6" fmla="*/ 2240 w 2266"/>
                <a:gd name="T7" fmla="*/ 97 h 1401"/>
                <a:gd name="T8" fmla="*/ 2264 w 2266"/>
                <a:gd name="T9" fmla="*/ 161 h 1401"/>
                <a:gd name="T10" fmla="*/ 2266 w 2266"/>
                <a:gd name="T11" fmla="*/ 1205 h 1401"/>
                <a:gd name="T12" fmla="*/ 2254 w 2266"/>
                <a:gd name="T13" fmla="*/ 1274 h 1401"/>
                <a:gd name="T14" fmla="*/ 2220 w 2266"/>
                <a:gd name="T15" fmla="*/ 1332 h 1401"/>
                <a:gd name="T16" fmla="*/ 2170 w 2266"/>
                <a:gd name="T17" fmla="*/ 1375 h 1401"/>
                <a:gd name="T18" fmla="*/ 2105 w 2266"/>
                <a:gd name="T19" fmla="*/ 1399 h 1401"/>
                <a:gd name="T20" fmla="*/ 824 w 2266"/>
                <a:gd name="T21" fmla="*/ 1401 h 1401"/>
                <a:gd name="T22" fmla="*/ 1870 w 2266"/>
                <a:gd name="T23" fmla="*/ 1234 h 1401"/>
                <a:gd name="T24" fmla="*/ 1867 w 2266"/>
                <a:gd name="T25" fmla="*/ 1197 h 1401"/>
                <a:gd name="T26" fmla="*/ 1879 w 2266"/>
                <a:gd name="T27" fmla="*/ 1128 h 1401"/>
                <a:gd name="T28" fmla="*/ 1914 w 2266"/>
                <a:gd name="T29" fmla="*/ 1069 h 1401"/>
                <a:gd name="T30" fmla="*/ 1966 w 2266"/>
                <a:gd name="T31" fmla="*/ 1025 h 1401"/>
                <a:gd name="T32" fmla="*/ 2031 w 2266"/>
                <a:gd name="T33" fmla="*/ 1001 h 1401"/>
                <a:gd name="T34" fmla="*/ 2083 w 2266"/>
                <a:gd name="T35" fmla="*/ 999 h 1401"/>
                <a:gd name="T36" fmla="*/ 2101 w 2266"/>
                <a:gd name="T37" fmla="*/ 399 h 1401"/>
                <a:gd name="T38" fmla="*/ 2066 w 2266"/>
                <a:gd name="T39" fmla="*/ 402 h 1401"/>
                <a:gd name="T40" fmla="*/ 1997 w 2266"/>
                <a:gd name="T41" fmla="*/ 389 h 1401"/>
                <a:gd name="T42" fmla="*/ 1937 w 2266"/>
                <a:gd name="T43" fmla="*/ 355 h 1401"/>
                <a:gd name="T44" fmla="*/ 1893 w 2266"/>
                <a:gd name="T45" fmla="*/ 302 h 1401"/>
                <a:gd name="T46" fmla="*/ 1870 w 2266"/>
                <a:gd name="T47" fmla="*/ 237 h 1401"/>
                <a:gd name="T48" fmla="*/ 1868 w 2266"/>
                <a:gd name="T49" fmla="*/ 184 h 1401"/>
                <a:gd name="T50" fmla="*/ 410 w 2266"/>
                <a:gd name="T51" fmla="*/ 166 h 1401"/>
                <a:gd name="T52" fmla="*/ 417 w 2266"/>
                <a:gd name="T53" fmla="*/ 214 h 1401"/>
                <a:gd name="T54" fmla="*/ 404 w 2266"/>
                <a:gd name="T55" fmla="*/ 285 h 1401"/>
                <a:gd name="T56" fmla="*/ 370 w 2266"/>
                <a:gd name="T57" fmla="*/ 344 h 1401"/>
                <a:gd name="T58" fmla="*/ 318 w 2266"/>
                <a:gd name="T59" fmla="*/ 386 h 1401"/>
                <a:gd name="T60" fmla="*/ 253 w 2266"/>
                <a:gd name="T61" fmla="*/ 411 h 1401"/>
                <a:gd name="T62" fmla="*/ 192 w 2266"/>
                <a:gd name="T63" fmla="*/ 413 h 1401"/>
                <a:gd name="T64" fmla="*/ 168 w 2266"/>
                <a:gd name="T65" fmla="*/ 850 h 1401"/>
                <a:gd name="T66" fmla="*/ 88 w 2266"/>
                <a:gd name="T67" fmla="*/ 848 h 1401"/>
                <a:gd name="T68" fmla="*/ 0 w 2266"/>
                <a:gd name="T69" fmla="*/ 850 h 1401"/>
                <a:gd name="T70" fmla="*/ 3 w 2266"/>
                <a:gd name="T71" fmla="*/ 161 h 1401"/>
                <a:gd name="T72" fmla="*/ 28 w 2266"/>
                <a:gd name="T73" fmla="*/ 97 h 1401"/>
                <a:gd name="T74" fmla="*/ 70 w 2266"/>
                <a:gd name="T75" fmla="*/ 46 h 1401"/>
                <a:gd name="T76" fmla="*/ 128 w 2266"/>
                <a:gd name="T77" fmla="*/ 12 h 1401"/>
                <a:gd name="T78" fmla="*/ 196 w 2266"/>
                <a:gd name="T79" fmla="*/ 0 h 1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66" h="1401">
                  <a:moveTo>
                    <a:pt x="196" y="0"/>
                  </a:moveTo>
                  <a:lnTo>
                    <a:pt x="2071" y="0"/>
                  </a:lnTo>
                  <a:lnTo>
                    <a:pt x="2106" y="3"/>
                  </a:lnTo>
                  <a:lnTo>
                    <a:pt x="2139" y="12"/>
                  </a:lnTo>
                  <a:lnTo>
                    <a:pt x="2170" y="26"/>
                  </a:lnTo>
                  <a:lnTo>
                    <a:pt x="2197" y="46"/>
                  </a:lnTo>
                  <a:lnTo>
                    <a:pt x="2221" y="70"/>
                  </a:lnTo>
                  <a:lnTo>
                    <a:pt x="2240" y="97"/>
                  </a:lnTo>
                  <a:lnTo>
                    <a:pt x="2254" y="127"/>
                  </a:lnTo>
                  <a:lnTo>
                    <a:pt x="2264" y="161"/>
                  </a:lnTo>
                  <a:lnTo>
                    <a:pt x="2266" y="196"/>
                  </a:lnTo>
                  <a:lnTo>
                    <a:pt x="2266" y="1205"/>
                  </a:lnTo>
                  <a:lnTo>
                    <a:pt x="2263" y="1241"/>
                  </a:lnTo>
                  <a:lnTo>
                    <a:pt x="2254" y="1274"/>
                  </a:lnTo>
                  <a:lnTo>
                    <a:pt x="2240" y="1305"/>
                  </a:lnTo>
                  <a:lnTo>
                    <a:pt x="2220" y="1332"/>
                  </a:lnTo>
                  <a:lnTo>
                    <a:pt x="2197" y="1355"/>
                  </a:lnTo>
                  <a:lnTo>
                    <a:pt x="2170" y="1375"/>
                  </a:lnTo>
                  <a:lnTo>
                    <a:pt x="2139" y="1389"/>
                  </a:lnTo>
                  <a:lnTo>
                    <a:pt x="2105" y="1399"/>
                  </a:lnTo>
                  <a:lnTo>
                    <a:pt x="2070" y="1401"/>
                  </a:lnTo>
                  <a:lnTo>
                    <a:pt x="824" y="1401"/>
                  </a:lnTo>
                  <a:lnTo>
                    <a:pt x="824" y="1234"/>
                  </a:lnTo>
                  <a:lnTo>
                    <a:pt x="1870" y="1234"/>
                  </a:lnTo>
                  <a:lnTo>
                    <a:pt x="1868" y="1216"/>
                  </a:lnTo>
                  <a:lnTo>
                    <a:pt x="1867" y="1197"/>
                  </a:lnTo>
                  <a:lnTo>
                    <a:pt x="1870" y="1161"/>
                  </a:lnTo>
                  <a:lnTo>
                    <a:pt x="1879" y="1128"/>
                  </a:lnTo>
                  <a:lnTo>
                    <a:pt x="1895" y="1097"/>
                  </a:lnTo>
                  <a:lnTo>
                    <a:pt x="1914" y="1069"/>
                  </a:lnTo>
                  <a:lnTo>
                    <a:pt x="1937" y="1045"/>
                  </a:lnTo>
                  <a:lnTo>
                    <a:pt x="1966" y="1025"/>
                  </a:lnTo>
                  <a:lnTo>
                    <a:pt x="1997" y="1011"/>
                  </a:lnTo>
                  <a:lnTo>
                    <a:pt x="2031" y="1001"/>
                  </a:lnTo>
                  <a:lnTo>
                    <a:pt x="2066" y="998"/>
                  </a:lnTo>
                  <a:lnTo>
                    <a:pt x="2083" y="999"/>
                  </a:lnTo>
                  <a:lnTo>
                    <a:pt x="2101" y="1001"/>
                  </a:lnTo>
                  <a:lnTo>
                    <a:pt x="2101" y="399"/>
                  </a:lnTo>
                  <a:lnTo>
                    <a:pt x="2083" y="401"/>
                  </a:lnTo>
                  <a:lnTo>
                    <a:pt x="2066" y="402"/>
                  </a:lnTo>
                  <a:lnTo>
                    <a:pt x="2031" y="399"/>
                  </a:lnTo>
                  <a:lnTo>
                    <a:pt x="1997" y="389"/>
                  </a:lnTo>
                  <a:lnTo>
                    <a:pt x="1965" y="374"/>
                  </a:lnTo>
                  <a:lnTo>
                    <a:pt x="1937" y="355"/>
                  </a:lnTo>
                  <a:lnTo>
                    <a:pt x="1913" y="331"/>
                  </a:lnTo>
                  <a:lnTo>
                    <a:pt x="1893" y="302"/>
                  </a:lnTo>
                  <a:lnTo>
                    <a:pt x="1879" y="271"/>
                  </a:lnTo>
                  <a:lnTo>
                    <a:pt x="1870" y="237"/>
                  </a:lnTo>
                  <a:lnTo>
                    <a:pt x="1867" y="202"/>
                  </a:lnTo>
                  <a:lnTo>
                    <a:pt x="1868" y="184"/>
                  </a:lnTo>
                  <a:lnTo>
                    <a:pt x="1870" y="166"/>
                  </a:lnTo>
                  <a:lnTo>
                    <a:pt x="410" y="166"/>
                  </a:lnTo>
                  <a:lnTo>
                    <a:pt x="415" y="190"/>
                  </a:lnTo>
                  <a:lnTo>
                    <a:pt x="417" y="214"/>
                  </a:lnTo>
                  <a:lnTo>
                    <a:pt x="414" y="251"/>
                  </a:lnTo>
                  <a:lnTo>
                    <a:pt x="404" y="285"/>
                  </a:lnTo>
                  <a:lnTo>
                    <a:pt x="390" y="315"/>
                  </a:lnTo>
                  <a:lnTo>
                    <a:pt x="370" y="344"/>
                  </a:lnTo>
                  <a:lnTo>
                    <a:pt x="346" y="367"/>
                  </a:lnTo>
                  <a:lnTo>
                    <a:pt x="318" y="386"/>
                  </a:lnTo>
                  <a:lnTo>
                    <a:pt x="286" y="402"/>
                  </a:lnTo>
                  <a:lnTo>
                    <a:pt x="253" y="411"/>
                  </a:lnTo>
                  <a:lnTo>
                    <a:pt x="217" y="414"/>
                  </a:lnTo>
                  <a:lnTo>
                    <a:pt x="192" y="413"/>
                  </a:lnTo>
                  <a:lnTo>
                    <a:pt x="168" y="408"/>
                  </a:lnTo>
                  <a:lnTo>
                    <a:pt x="168" y="850"/>
                  </a:lnTo>
                  <a:lnTo>
                    <a:pt x="128" y="848"/>
                  </a:lnTo>
                  <a:lnTo>
                    <a:pt x="88" y="848"/>
                  </a:lnTo>
                  <a:lnTo>
                    <a:pt x="44" y="848"/>
                  </a:lnTo>
                  <a:lnTo>
                    <a:pt x="0" y="850"/>
                  </a:lnTo>
                  <a:lnTo>
                    <a:pt x="0" y="196"/>
                  </a:lnTo>
                  <a:lnTo>
                    <a:pt x="3" y="161"/>
                  </a:lnTo>
                  <a:lnTo>
                    <a:pt x="12" y="127"/>
                  </a:lnTo>
                  <a:lnTo>
                    <a:pt x="28" y="97"/>
                  </a:lnTo>
                  <a:lnTo>
                    <a:pt x="46" y="70"/>
                  </a:lnTo>
                  <a:lnTo>
                    <a:pt x="70" y="46"/>
                  </a:lnTo>
                  <a:lnTo>
                    <a:pt x="98" y="26"/>
                  </a:lnTo>
                  <a:lnTo>
                    <a:pt x="128" y="12"/>
                  </a:lnTo>
                  <a:lnTo>
                    <a:pt x="161" y="3"/>
                  </a:lnTo>
                  <a:lnTo>
                    <a:pt x="1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29"/>
            <p:cNvSpPr>
              <a:spLocks noEditPoints="1"/>
            </p:cNvSpPr>
            <p:nvPr/>
          </p:nvSpPr>
          <p:spPr bwMode="auto">
            <a:xfrm>
              <a:off x="8134350" y="4325938"/>
              <a:ext cx="190500" cy="290512"/>
            </a:xfrm>
            <a:custGeom>
              <a:avLst/>
              <a:gdLst>
                <a:gd name="T0" fmla="*/ 904 w 1204"/>
                <a:gd name="T1" fmla="*/ 758 h 1828"/>
                <a:gd name="T2" fmla="*/ 602 w 1204"/>
                <a:gd name="T3" fmla="*/ 791 h 1828"/>
                <a:gd name="T4" fmla="*/ 301 w 1204"/>
                <a:gd name="T5" fmla="*/ 758 h 1828"/>
                <a:gd name="T6" fmla="*/ 134 w 1204"/>
                <a:gd name="T7" fmla="*/ 781 h 1828"/>
                <a:gd name="T8" fmla="*/ 184 w 1204"/>
                <a:gd name="T9" fmla="*/ 831 h 1828"/>
                <a:gd name="T10" fmla="*/ 409 w 1204"/>
                <a:gd name="T11" fmla="*/ 900 h 1828"/>
                <a:gd name="T12" fmla="*/ 734 w 1204"/>
                <a:gd name="T13" fmla="*/ 907 h 1828"/>
                <a:gd name="T14" fmla="*/ 993 w 1204"/>
                <a:gd name="T15" fmla="*/ 846 h 1828"/>
                <a:gd name="T16" fmla="*/ 1070 w 1204"/>
                <a:gd name="T17" fmla="*/ 788 h 1828"/>
                <a:gd name="T18" fmla="*/ 1005 w 1204"/>
                <a:gd name="T19" fmla="*/ 468 h 1828"/>
                <a:gd name="T20" fmla="*/ 729 w 1204"/>
                <a:gd name="T21" fmla="*/ 526 h 1828"/>
                <a:gd name="T22" fmla="*/ 415 w 1204"/>
                <a:gd name="T23" fmla="*/ 519 h 1828"/>
                <a:gd name="T24" fmla="*/ 165 w 1204"/>
                <a:gd name="T25" fmla="*/ 454 h 1828"/>
                <a:gd name="T26" fmla="*/ 149 w 1204"/>
                <a:gd name="T27" fmla="*/ 545 h 1828"/>
                <a:gd name="T28" fmla="*/ 296 w 1204"/>
                <a:gd name="T29" fmla="*/ 616 h 1828"/>
                <a:gd name="T30" fmla="*/ 603 w 1204"/>
                <a:gd name="T31" fmla="*/ 654 h 1828"/>
                <a:gd name="T32" fmla="*/ 908 w 1204"/>
                <a:gd name="T33" fmla="*/ 616 h 1828"/>
                <a:gd name="T34" fmla="*/ 1055 w 1204"/>
                <a:gd name="T35" fmla="*/ 547 h 1828"/>
                <a:gd name="T36" fmla="*/ 602 w 1204"/>
                <a:gd name="T37" fmla="*/ 133 h 1828"/>
                <a:gd name="T38" fmla="*/ 296 w 1204"/>
                <a:gd name="T39" fmla="*/ 171 h 1828"/>
                <a:gd name="T40" fmla="*/ 155 w 1204"/>
                <a:gd name="T41" fmla="*/ 236 h 1828"/>
                <a:gd name="T42" fmla="*/ 134 w 1204"/>
                <a:gd name="T43" fmla="*/ 272 h 1828"/>
                <a:gd name="T44" fmla="*/ 212 w 1204"/>
                <a:gd name="T45" fmla="*/ 330 h 1828"/>
                <a:gd name="T46" fmla="*/ 471 w 1204"/>
                <a:gd name="T47" fmla="*/ 392 h 1828"/>
                <a:gd name="T48" fmla="*/ 795 w 1204"/>
                <a:gd name="T49" fmla="*/ 385 h 1828"/>
                <a:gd name="T50" fmla="*/ 1019 w 1204"/>
                <a:gd name="T51" fmla="*/ 317 h 1828"/>
                <a:gd name="T52" fmla="*/ 1071 w 1204"/>
                <a:gd name="T53" fmla="*/ 267 h 1828"/>
                <a:gd name="T54" fmla="*/ 1040 w 1204"/>
                <a:gd name="T55" fmla="*/ 228 h 1828"/>
                <a:gd name="T56" fmla="*/ 855 w 1204"/>
                <a:gd name="T57" fmla="*/ 158 h 1828"/>
                <a:gd name="T58" fmla="*/ 602 w 1204"/>
                <a:gd name="T59" fmla="*/ 0 h 1828"/>
                <a:gd name="T60" fmla="*/ 904 w 1204"/>
                <a:gd name="T61" fmla="*/ 33 h 1828"/>
                <a:gd name="T62" fmla="*/ 1112 w 1204"/>
                <a:gd name="T63" fmla="*/ 118 h 1828"/>
                <a:gd name="T64" fmla="*/ 1195 w 1204"/>
                <a:gd name="T65" fmla="*/ 215 h 1828"/>
                <a:gd name="T66" fmla="*/ 1145 w 1204"/>
                <a:gd name="T67" fmla="*/ 906 h 1828"/>
                <a:gd name="T68" fmla="*/ 898 w 1204"/>
                <a:gd name="T69" fmla="*/ 990 h 1828"/>
                <a:gd name="T70" fmla="*/ 602 w 1204"/>
                <a:gd name="T71" fmla="*/ 1051 h 1828"/>
                <a:gd name="T72" fmla="*/ 301 w 1204"/>
                <a:gd name="T73" fmla="*/ 1018 h 1828"/>
                <a:gd name="T74" fmla="*/ 133 w 1204"/>
                <a:gd name="T75" fmla="*/ 1042 h 1828"/>
                <a:gd name="T76" fmla="*/ 183 w 1204"/>
                <a:gd name="T77" fmla="*/ 1092 h 1828"/>
                <a:gd name="T78" fmla="*/ 408 w 1204"/>
                <a:gd name="T79" fmla="*/ 1161 h 1828"/>
                <a:gd name="T80" fmla="*/ 721 w 1204"/>
                <a:gd name="T81" fmla="*/ 1169 h 1828"/>
                <a:gd name="T82" fmla="*/ 699 w 1204"/>
                <a:gd name="T83" fmla="*/ 1311 h 1828"/>
                <a:gd name="T84" fmla="*/ 415 w 1204"/>
                <a:gd name="T85" fmla="*/ 1302 h 1828"/>
                <a:gd name="T86" fmla="*/ 165 w 1204"/>
                <a:gd name="T87" fmla="*/ 1236 h 1828"/>
                <a:gd name="T88" fmla="*/ 148 w 1204"/>
                <a:gd name="T89" fmla="*/ 1328 h 1828"/>
                <a:gd name="T90" fmla="*/ 296 w 1204"/>
                <a:gd name="T91" fmla="*/ 1400 h 1828"/>
                <a:gd name="T92" fmla="*/ 602 w 1204"/>
                <a:gd name="T93" fmla="*/ 1437 h 1828"/>
                <a:gd name="T94" fmla="*/ 602 w 1204"/>
                <a:gd name="T95" fmla="*/ 1573 h 1828"/>
                <a:gd name="T96" fmla="*/ 301 w 1204"/>
                <a:gd name="T97" fmla="*/ 1540 h 1828"/>
                <a:gd name="T98" fmla="*/ 133 w 1204"/>
                <a:gd name="T99" fmla="*/ 1564 h 1828"/>
                <a:gd name="T100" fmla="*/ 183 w 1204"/>
                <a:gd name="T101" fmla="*/ 1613 h 1828"/>
                <a:gd name="T102" fmla="*/ 408 w 1204"/>
                <a:gd name="T103" fmla="*/ 1682 h 1828"/>
                <a:gd name="T104" fmla="*/ 699 w 1204"/>
                <a:gd name="T105" fmla="*/ 1692 h 1828"/>
                <a:gd name="T106" fmla="*/ 475 w 1204"/>
                <a:gd name="T107" fmla="*/ 1823 h 1828"/>
                <a:gd name="T108" fmla="*/ 200 w 1204"/>
                <a:gd name="T109" fmla="*/ 1764 h 1828"/>
                <a:gd name="T110" fmla="*/ 46 w 1204"/>
                <a:gd name="T111" fmla="*/ 1671 h 1828"/>
                <a:gd name="T112" fmla="*/ 1 w 1204"/>
                <a:gd name="T113" fmla="*/ 1578 h 1828"/>
                <a:gd name="T114" fmla="*/ 10 w 1204"/>
                <a:gd name="T115" fmla="*/ 214 h 1828"/>
                <a:gd name="T116" fmla="*/ 92 w 1204"/>
                <a:gd name="T117" fmla="*/ 117 h 1828"/>
                <a:gd name="T118" fmla="*/ 301 w 1204"/>
                <a:gd name="T119" fmla="*/ 33 h 1828"/>
                <a:gd name="T120" fmla="*/ 602 w 1204"/>
                <a:gd name="T121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04" h="1828">
                  <a:moveTo>
                    <a:pt x="1072" y="698"/>
                  </a:moveTo>
                  <a:lnTo>
                    <a:pt x="1040" y="713"/>
                  </a:lnTo>
                  <a:lnTo>
                    <a:pt x="1005" y="728"/>
                  </a:lnTo>
                  <a:lnTo>
                    <a:pt x="955" y="744"/>
                  </a:lnTo>
                  <a:lnTo>
                    <a:pt x="904" y="758"/>
                  </a:lnTo>
                  <a:lnTo>
                    <a:pt x="848" y="769"/>
                  </a:lnTo>
                  <a:lnTo>
                    <a:pt x="790" y="779"/>
                  </a:lnTo>
                  <a:lnTo>
                    <a:pt x="729" y="786"/>
                  </a:lnTo>
                  <a:lnTo>
                    <a:pt x="666" y="789"/>
                  </a:lnTo>
                  <a:lnTo>
                    <a:pt x="602" y="791"/>
                  </a:lnTo>
                  <a:lnTo>
                    <a:pt x="538" y="789"/>
                  </a:lnTo>
                  <a:lnTo>
                    <a:pt x="475" y="786"/>
                  </a:lnTo>
                  <a:lnTo>
                    <a:pt x="415" y="779"/>
                  </a:lnTo>
                  <a:lnTo>
                    <a:pt x="357" y="769"/>
                  </a:lnTo>
                  <a:lnTo>
                    <a:pt x="301" y="758"/>
                  </a:lnTo>
                  <a:lnTo>
                    <a:pt x="248" y="744"/>
                  </a:lnTo>
                  <a:lnTo>
                    <a:pt x="200" y="728"/>
                  </a:lnTo>
                  <a:lnTo>
                    <a:pt x="165" y="713"/>
                  </a:lnTo>
                  <a:lnTo>
                    <a:pt x="134" y="699"/>
                  </a:lnTo>
                  <a:lnTo>
                    <a:pt x="134" y="781"/>
                  </a:lnTo>
                  <a:lnTo>
                    <a:pt x="135" y="787"/>
                  </a:lnTo>
                  <a:lnTo>
                    <a:pt x="139" y="795"/>
                  </a:lnTo>
                  <a:lnTo>
                    <a:pt x="149" y="804"/>
                  </a:lnTo>
                  <a:lnTo>
                    <a:pt x="163" y="818"/>
                  </a:lnTo>
                  <a:lnTo>
                    <a:pt x="184" y="831"/>
                  </a:lnTo>
                  <a:lnTo>
                    <a:pt x="212" y="845"/>
                  </a:lnTo>
                  <a:lnTo>
                    <a:pt x="248" y="859"/>
                  </a:lnTo>
                  <a:lnTo>
                    <a:pt x="296" y="876"/>
                  </a:lnTo>
                  <a:lnTo>
                    <a:pt x="351" y="889"/>
                  </a:lnTo>
                  <a:lnTo>
                    <a:pt x="409" y="900"/>
                  </a:lnTo>
                  <a:lnTo>
                    <a:pt x="472" y="907"/>
                  </a:lnTo>
                  <a:lnTo>
                    <a:pt x="536" y="912"/>
                  </a:lnTo>
                  <a:lnTo>
                    <a:pt x="603" y="914"/>
                  </a:lnTo>
                  <a:lnTo>
                    <a:pt x="669" y="912"/>
                  </a:lnTo>
                  <a:lnTo>
                    <a:pt x="734" y="907"/>
                  </a:lnTo>
                  <a:lnTo>
                    <a:pt x="796" y="900"/>
                  </a:lnTo>
                  <a:lnTo>
                    <a:pt x="855" y="889"/>
                  </a:lnTo>
                  <a:lnTo>
                    <a:pt x="908" y="876"/>
                  </a:lnTo>
                  <a:lnTo>
                    <a:pt x="959" y="859"/>
                  </a:lnTo>
                  <a:lnTo>
                    <a:pt x="993" y="846"/>
                  </a:lnTo>
                  <a:lnTo>
                    <a:pt x="1020" y="832"/>
                  </a:lnTo>
                  <a:lnTo>
                    <a:pt x="1040" y="819"/>
                  </a:lnTo>
                  <a:lnTo>
                    <a:pt x="1055" y="807"/>
                  </a:lnTo>
                  <a:lnTo>
                    <a:pt x="1064" y="797"/>
                  </a:lnTo>
                  <a:lnTo>
                    <a:pt x="1070" y="788"/>
                  </a:lnTo>
                  <a:lnTo>
                    <a:pt x="1072" y="783"/>
                  </a:lnTo>
                  <a:lnTo>
                    <a:pt x="1072" y="698"/>
                  </a:lnTo>
                  <a:close/>
                  <a:moveTo>
                    <a:pt x="1072" y="438"/>
                  </a:moveTo>
                  <a:lnTo>
                    <a:pt x="1040" y="454"/>
                  </a:lnTo>
                  <a:lnTo>
                    <a:pt x="1005" y="468"/>
                  </a:lnTo>
                  <a:lnTo>
                    <a:pt x="955" y="484"/>
                  </a:lnTo>
                  <a:lnTo>
                    <a:pt x="904" y="499"/>
                  </a:lnTo>
                  <a:lnTo>
                    <a:pt x="848" y="510"/>
                  </a:lnTo>
                  <a:lnTo>
                    <a:pt x="790" y="519"/>
                  </a:lnTo>
                  <a:lnTo>
                    <a:pt x="729" y="526"/>
                  </a:lnTo>
                  <a:lnTo>
                    <a:pt x="666" y="529"/>
                  </a:lnTo>
                  <a:lnTo>
                    <a:pt x="602" y="532"/>
                  </a:lnTo>
                  <a:lnTo>
                    <a:pt x="538" y="529"/>
                  </a:lnTo>
                  <a:lnTo>
                    <a:pt x="475" y="526"/>
                  </a:lnTo>
                  <a:lnTo>
                    <a:pt x="415" y="519"/>
                  </a:lnTo>
                  <a:lnTo>
                    <a:pt x="357" y="510"/>
                  </a:lnTo>
                  <a:lnTo>
                    <a:pt x="301" y="499"/>
                  </a:lnTo>
                  <a:lnTo>
                    <a:pt x="248" y="484"/>
                  </a:lnTo>
                  <a:lnTo>
                    <a:pt x="200" y="468"/>
                  </a:lnTo>
                  <a:lnTo>
                    <a:pt x="165" y="454"/>
                  </a:lnTo>
                  <a:lnTo>
                    <a:pt x="134" y="439"/>
                  </a:lnTo>
                  <a:lnTo>
                    <a:pt x="134" y="522"/>
                  </a:lnTo>
                  <a:lnTo>
                    <a:pt x="135" y="527"/>
                  </a:lnTo>
                  <a:lnTo>
                    <a:pt x="139" y="535"/>
                  </a:lnTo>
                  <a:lnTo>
                    <a:pt x="149" y="545"/>
                  </a:lnTo>
                  <a:lnTo>
                    <a:pt x="163" y="558"/>
                  </a:lnTo>
                  <a:lnTo>
                    <a:pt x="184" y="571"/>
                  </a:lnTo>
                  <a:lnTo>
                    <a:pt x="212" y="585"/>
                  </a:lnTo>
                  <a:lnTo>
                    <a:pt x="248" y="599"/>
                  </a:lnTo>
                  <a:lnTo>
                    <a:pt x="296" y="616"/>
                  </a:lnTo>
                  <a:lnTo>
                    <a:pt x="351" y="629"/>
                  </a:lnTo>
                  <a:lnTo>
                    <a:pt x="409" y="640"/>
                  </a:lnTo>
                  <a:lnTo>
                    <a:pt x="472" y="648"/>
                  </a:lnTo>
                  <a:lnTo>
                    <a:pt x="536" y="652"/>
                  </a:lnTo>
                  <a:lnTo>
                    <a:pt x="603" y="654"/>
                  </a:lnTo>
                  <a:lnTo>
                    <a:pt x="669" y="652"/>
                  </a:lnTo>
                  <a:lnTo>
                    <a:pt x="734" y="648"/>
                  </a:lnTo>
                  <a:lnTo>
                    <a:pt x="796" y="640"/>
                  </a:lnTo>
                  <a:lnTo>
                    <a:pt x="855" y="629"/>
                  </a:lnTo>
                  <a:lnTo>
                    <a:pt x="908" y="616"/>
                  </a:lnTo>
                  <a:lnTo>
                    <a:pt x="959" y="599"/>
                  </a:lnTo>
                  <a:lnTo>
                    <a:pt x="993" y="586"/>
                  </a:lnTo>
                  <a:lnTo>
                    <a:pt x="1020" y="572"/>
                  </a:lnTo>
                  <a:lnTo>
                    <a:pt x="1040" y="559"/>
                  </a:lnTo>
                  <a:lnTo>
                    <a:pt x="1055" y="547"/>
                  </a:lnTo>
                  <a:lnTo>
                    <a:pt x="1064" y="537"/>
                  </a:lnTo>
                  <a:lnTo>
                    <a:pt x="1070" y="528"/>
                  </a:lnTo>
                  <a:lnTo>
                    <a:pt x="1072" y="523"/>
                  </a:lnTo>
                  <a:lnTo>
                    <a:pt x="1072" y="438"/>
                  </a:lnTo>
                  <a:close/>
                  <a:moveTo>
                    <a:pt x="602" y="133"/>
                  </a:moveTo>
                  <a:lnTo>
                    <a:pt x="535" y="135"/>
                  </a:lnTo>
                  <a:lnTo>
                    <a:pt x="471" y="139"/>
                  </a:lnTo>
                  <a:lnTo>
                    <a:pt x="409" y="147"/>
                  </a:lnTo>
                  <a:lnTo>
                    <a:pt x="351" y="158"/>
                  </a:lnTo>
                  <a:lnTo>
                    <a:pt x="296" y="171"/>
                  </a:lnTo>
                  <a:lnTo>
                    <a:pt x="247" y="187"/>
                  </a:lnTo>
                  <a:lnTo>
                    <a:pt x="215" y="199"/>
                  </a:lnTo>
                  <a:lnTo>
                    <a:pt x="190" y="213"/>
                  </a:lnTo>
                  <a:lnTo>
                    <a:pt x="170" y="225"/>
                  </a:lnTo>
                  <a:lnTo>
                    <a:pt x="155" y="236"/>
                  </a:lnTo>
                  <a:lnTo>
                    <a:pt x="145" y="247"/>
                  </a:lnTo>
                  <a:lnTo>
                    <a:pt x="137" y="255"/>
                  </a:lnTo>
                  <a:lnTo>
                    <a:pt x="134" y="262"/>
                  </a:lnTo>
                  <a:lnTo>
                    <a:pt x="133" y="266"/>
                  </a:lnTo>
                  <a:lnTo>
                    <a:pt x="134" y="272"/>
                  </a:lnTo>
                  <a:lnTo>
                    <a:pt x="139" y="279"/>
                  </a:lnTo>
                  <a:lnTo>
                    <a:pt x="148" y="290"/>
                  </a:lnTo>
                  <a:lnTo>
                    <a:pt x="162" y="302"/>
                  </a:lnTo>
                  <a:lnTo>
                    <a:pt x="183" y="316"/>
                  </a:lnTo>
                  <a:lnTo>
                    <a:pt x="212" y="330"/>
                  </a:lnTo>
                  <a:lnTo>
                    <a:pt x="247" y="345"/>
                  </a:lnTo>
                  <a:lnTo>
                    <a:pt x="296" y="361"/>
                  </a:lnTo>
                  <a:lnTo>
                    <a:pt x="350" y="374"/>
                  </a:lnTo>
                  <a:lnTo>
                    <a:pt x="408" y="385"/>
                  </a:lnTo>
                  <a:lnTo>
                    <a:pt x="471" y="392"/>
                  </a:lnTo>
                  <a:lnTo>
                    <a:pt x="535" y="397"/>
                  </a:lnTo>
                  <a:lnTo>
                    <a:pt x="602" y="399"/>
                  </a:lnTo>
                  <a:lnTo>
                    <a:pt x="669" y="397"/>
                  </a:lnTo>
                  <a:lnTo>
                    <a:pt x="734" y="392"/>
                  </a:lnTo>
                  <a:lnTo>
                    <a:pt x="795" y="385"/>
                  </a:lnTo>
                  <a:lnTo>
                    <a:pt x="853" y="374"/>
                  </a:lnTo>
                  <a:lnTo>
                    <a:pt x="908" y="361"/>
                  </a:lnTo>
                  <a:lnTo>
                    <a:pt x="958" y="345"/>
                  </a:lnTo>
                  <a:lnTo>
                    <a:pt x="992" y="331"/>
                  </a:lnTo>
                  <a:lnTo>
                    <a:pt x="1019" y="317"/>
                  </a:lnTo>
                  <a:lnTo>
                    <a:pt x="1040" y="304"/>
                  </a:lnTo>
                  <a:lnTo>
                    <a:pt x="1054" y="292"/>
                  </a:lnTo>
                  <a:lnTo>
                    <a:pt x="1064" y="282"/>
                  </a:lnTo>
                  <a:lnTo>
                    <a:pt x="1068" y="273"/>
                  </a:lnTo>
                  <a:lnTo>
                    <a:pt x="1071" y="267"/>
                  </a:lnTo>
                  <a:lnTo>
                    <a:pt x="1071" y="265"/>
                  </a:lnTo>
                  <a:lnTo>
                    <a:pt x="1068" y="259"/>
                  </a:lnTo>
                  <a:lnTo>
                    <a:pt x="1064" y="250"/>
                  </a:lnTo>
                  <a:lnTo>
                    <a:pt x="1054" y="240"/>
                  </a:lnTo>
                  <a:lnTo>
                    <a:pt x="1040" y="228"/>
                  </a:lnTo>
                  <a:lnTo>
                    <a:pt x="1019" y="215"/>
                  </a:lnTo>
                  <a:lnTo>
                    <a:pt x="992" y="202"/>
                  </a:lnTo>
                  <a:lnTo>
                    <a:pt x="958" y="187"/>
                  </a:lnTo>
                  <a:lnTo>
                    <a:pt x="908" y="171"/>
                  </a:lnTo>
                  <a:lnTo>
                    <a:pt x="855" y="158"/>
                  </a:lnTo>
                  <a:lnTo>
                    <a:pt x="795" y="147"/>
                  </a:lnTo>
                  <a:lnTo>
                    <a:pt x="734" y="139"/>
                  </a:lnTo>
                  <a:lnTo>
                    <a:pt x="669" y="135"/>
                  </a:lnTo>
                  <a:lnTo>
                    <a:pt x="602" y="133"/>
                  </a:lnTo>
                  <a:close/>
                  <a:moveTo>
                    <a:pt x="602" y="0"/>
                  </a:moveTo>
                  <a:lnTo>
                    <a:pt x="666" y="1"/>
                  </a:lnTo>
                  <a:lnTo>
                    <a:pt x="729" y="5"/>
                  </a:lnTo>
                  <a:lnTo>
                    <a:pt x="790" y="12"/>
                  </a:lnTo>
                  <a:lnTo>
                    <a:pt x="848" y="21"/>
                  </a:lnTo>
                  <a:lnTo>
                    <a:pt x="904" y="33"/>
                  </a:lnTo>
                  <a:lnTo>
                    <a:pt x="955" y="47"/>
                  </a:lnTo>
                  <a:lnTo>
                    <a:pt x="1005" y="64"/>
                  </a:lnTo>
                  <a:lnTo>
                    <a:pt x="1047" y="81"/>
                  </a:lnTo>
                  <a:lnTo>
                    <a:pt x="1082" y="100"/>
                  </a:lnTo>
                  <a:lnTo>
                    <a:pt x="1112" y="118"/>
                  </a:lnTo>
                  <a:lnTo>
                    <a:pt x="1138" y="137"/>
                  </a:lnTo>
                  <a:lnTo>
                    <a:pt x="1157" y="157"/>
                  </a:lnTo>
                  <a:lnTo>
                    <a:pt x="1174" y="176"/>
                  </a:lnTo>
                  <a:lnTo>
                    <a:pt x="1186" y="196"/>
                  </a:lnTo>
                  <a:lnTo>
                    <a:pt x="1195" y="215"/>
                  </a:lnTo>
                  <a:lnTo>
                    <a:pt x="1200" y="233"/>
                  </a:lnTo>
                  <a:lnTo>
                    <a:pt x="1203" y="251"/>
                  </a:lnTo>
                  <a:lnTo>
                    <a:pt x="1204" y="267"/>
                  </a:lnTo>
                  <a:lnTo>
                    <a:pt x="1204" y="896"/>
                  </a:lnTo>
                  <a:lnTo>
                    <a:pt x="1145" y="906"/>
                  </a:lnTo>
                  <a:lnTo>
                    <a:pt x="1089" y="920"/>
                  </a:lnTo>
                  <a:lnTo>
                    <a:pt x="1036" y="934"/>
                  </a:lnTo>
                  <a:lnTo>
                    <a:pt x="985" y="951"/>
                  </a:lnTo>
                  <a:lnTo>
                    <a:pt x="939" y="969"/>
                  </a:lnTo>
                  <a:lnTo>
                    <a:pt x="898" y="990"/>
                  </a:lnTo>
                  <a:lnTo>
                    <a:pt x="862" y="1010"/>
                  </a:lnTo>
                  <a:lnTo>
                    <a:pt x="832" y="1032"/>
                  </a:lnTo>
                  <a:lnTo>
                    <a:pt x="758" y="1042"/>
                  </a:lnTo>
                  <a:lnTo>
                    <a:pt x="681" y="1049"/>
                  </a:lnTo>
                  <a:lnTo>
                    <a:pt x="602" y="1051"/>
                  </a:lnTo>
                  <a:lnTo>
                    <a:pt x="538" y="1049"/>
                  </a:lnTo>
                  <a:lnTo>
                    <a:pt x="475" y="1046"/>
                  </a:lnTo>
                  <a:lnTo>
                    <a:pt x="415" y="1039"/>
                  </a:lnTo>
                  <a:lnTo>
                    <a:pt x="357" y="1029"/>
                  </a:lnTo>
                  <a:lnTo>
                    <a:pt x="301" y="1018"/>
                  </a:lnTo>
                  <a:lnTo>
                    <a:pt x="248" y="1004"/>
                  </a:lnTo>
                  <a:lnTo>
                    <a:pt x="200" y="987"/>
                  </a:lnTo>
                  <a:lnTo>
                    <a:pt x="165" y="973"/>
                  </a:lnTo>
                  <a:lnTo>
                    <a:pt x="133" y="960"/>
                  </a:lnTo>
                  <a:lnTo>
                    <a:pt x="133" y="1042"/>
                  </a:lnTo>
                  <a:lnTo>
                    <a:pt x="134" y="1048"/>
                  </a:lnTo>
                  <a:lnTo>
                    <a:pt x="139" y="1055"/>
                  </a:lnTo>
                  <a:lnTo>
                    <a:pt x="148" y="1066"/>
                  </a:lnTo>
                  <a:lnTo>
                    <a:pt x="162" y="1078"/>
                  </a:lnTo>
                  <a:lnTo>
                    <a:pt x="183" y="1092"/>
                  </a:lnTo>
                  <a:lnTo>
                    <a:pt x="212" y="1106"/>
                  </a:lnTo>
                  <a:lnTo>
                    <a:pt x="247" y="1121"/>
                  </a:lnTo>
                  <a:lnTo>
                    <a:pt x="296" y="1137"/>
                  </a:lnTo>
                  <a:lnTo>
                    <a:pt x="350" y="1151"/>
                  </a:lnTo>
                  <a:lnTo>
                    <a:pt x="408" y="1161"/>
                  </a:lnTo>
                  <a:lnTo>
                    <a:pt x="471" y="1168"/>
                  </a:lnTo>
                  <a:lnTo>
                    <a:pt x="535" y="1174"/>
                  </a:lnTo>
                  <a:lnTo>
                    <a:pt x="602" y="1175"/>
                  </a:lnTo>
                  <a:lnTo>
                    <a:pt x="663" y="1174"/>
                  </a:lnTo>
                  <a:lnTo>
                    <a:pt x="721" y="1169"/>
                  </a:lnTo>
                  <a:lnTo>
                    <a:pt x="710" y="1200"/>
                  </a:lnTo>
                  <a:lnTo>
                    <a:pt x="703" y="1229"/>
                  </a:lnTo>
                  <a:lnTo>
                    <a:pt x="700" y="1256"/>
                  </a:lnTo>
                  <a:lnTo>
                    <a:pt x="699" y="1279"/>
                  </a:lnTo>
                  <a:lnTo>
                    <a:pt x="699" y="1311"/>
                  </a:lnTo>
                  <a:lnTo>
                    <a:pt x="651" y="1313"/>
                  </a:lnTo>
                  <a:lnTo>
                    <a:pt x="602" y="1314"/>
                  </a:lnTo>
                  <a:lnTo>
                    <a:pt x="538" y="1313"/>
                  </a:lnTo>
                  <a:lnTo>
                    <a:pt x="475" y="1309"/>
                  </a:lnTo>
                  <a:lnTo>
                    <a:pt x="415" y="1302"/>
                  </a:lnTo>
                  <a:lnTo>
                    <a:pt x="357" y="1293"/>
                  </a:lnTo>
                  <a:lnTo>
                    <a:pt x="301" y="1281"/>
                  </a:lnTo>
                  <a:lnTo>
                    <a:pt x="248" y="1268"/>
                  </a:lnTo>
                  <a:lnTo>
                    <a:pt x="200" y="1252"/>
                  </a:lnTo>
                  <a:lnTo>
                    <a:pt x="165" y="1236"/>
                  </a:lnTo>
                  <a:lnTo>
                    <a:pt x="133" y="1222"/>
                  </a:lnTo>
                  <a:lnTo>
                    <a:pt x="133" y="1304"/>
                  </a:lnTo>
                  <a:lnTo>
                    <a:pt x="134" y="1310"/>
                  </a:lnTo>
                  <a:lnTo>
                    <a:pt x="139" y="1317"/>
                  </a:lnTo>
                  <a:lnTo>
                    <a:pt x="148" y="1328"/>
                  </a:lnTo>
                  <a:lnTo>
                    <a:pt x="162" y="1340"/>
                  </a:lnTo>
                  <a:lnTo>
                    <a:pt x="183" y="1354"/>
                  </a:lnTo>
                  <a:lnTo>
                    <a:pt x="212" y="1368"/>
                  </a:lnTo>
                  <a:lnTo>
                    <a:pt x="247" y="1383"/>
                  </a:lnTo>
                  <a:lnTo>
                    <a:pt x="296" y="1400"/>
                  </a:lnTo>
                  <a:lnTo>
                    <a:pt x="350" y="1413"/>
                  </a:lnTo>
                  <a:lnTo>
                    <a:pt x="408" y="1423"/>
                  </a:lnTo>
                  <a:lnTo>
                    <a:pt x="471" y="1430"/>
                  </a:lnTo>
                  <a:lnTo>
                    <a:pt x="535" y="1436"/>
                  </a:lnTo>
                  <a:lnTo>
                    <a:pt x="602" y="1437"/>
                  </a:lnTo>
                  <a:lnTo>
                    <a:pt x="651" y="1436"/>
                  </a:lnTo>
                  <a:lnTo>
                    <a:pt x="699" y="1434"/>
                  </a:lnTo>
                  <a:lnTo>
                    <a:pt x="699" y="1569"/>
                  </a:lnTo>
                  <a:lnTo>
                    <a:pt x="651" y="1572"/>
                  </a:lnTo>
                  <a:lnTo>
                    <a:pt x="602" y="1573"/>
                  </a:lnTo>
                  <a:lnTo>
                    <a:pt x="538" y="1571"/>
                  </a:lnTo>
                  <a:lnTo>
                    <a:pt x="475" y="1567"/>
                  </a:lnTo>
                  <a:lnTo>
                    <a:pt x="415" y="1561"/>
                  </a:lnTo>
                  <a:lnTo>
                    <a:pt x="357" y="1551"/>
                  </a:lnTo>
                  <a:lnTo>
                    <a:pt x="301" y="1540"/>
                  </a:lnTo>
                  <a:lnTo>
                    <a:pt x="248" y="1526"/>
                  </a:lnTo>
                  <a:lnTo>
                    <a:pt x="200" y="1509"/>
                  </a:lnTo>
                  <a:lnTo>
                    <a:pt x="165" y="1495"/>
                  </a:lnTo>
                  <a:lnTo>
                    <a:pt x="133" y="1480"/>
                  </a:lnTo>
                  <a:lnTo>
                    <a:pt x="133" y="1564"/>
                  </a:lnTo>
                  <a:lnTo>
                    <a:pt x="134" y="1568"/>
                  </a:lnTo>
                  <a:lnTo>
                    <a:pt x="139" y="1577"/>
                  </a:lnTo>
                  <a:lnTo>
                    <a:pt x="148" y="1587"/>
                  </a:lnTo>
                  <a:lnTo>
                    <a:pt x="162" y="1599"/>
                  </a:lnTo>
                  <a:lnTo>
                    <a:pt x="183" y="1613"/>
                  </a:lnTo>
                  <a:lnTo>
                    <a:pt x="212" y="1627"/>
                  </a:lnTo>
                  <a:lnTo>
                    <a:pt x="247" y="1642"/>
                  </a:lnTo>
                  <a:lnTo>
                    <a:pt x="296" y="1658"/>
                  </a:lnTo>
                  <a:lnTo>
                    <a:pt x="350" y="1671"/>
                  </a:lnTo>
                  <a:lnTo>
                    <a:pt x="408" y="1682"/>
                  </a:lnTo>
                  <a:lnTo>
                    <a:pt x="471" y="1690"/>
                  </a:lnTo>
                  <a:lnTo>
                    <a:pt x="535" y="1694"/>
                  </a:lnTo>
                  <a:lnTo>
                    <a:pt x="602" y="1695"/>
                  </a:lnTo>
                  <a:lnTo>
                    <a:pt x="651" y="1695"/>
                  </a:lnTo>
                  <a:lnTo>
                    <a:pt x="699" y="1692"/>
                  </a:lnTo>
                  <a:lnTo>
                    <a:pt x="699" y="1825"/>
                  </a:lnTo>
                  <a:lnTo>
                    <a:pt x="651" y="1827"/>
                  </a:lnTo>
                  <a:lnTo>
                    <a:pt x="602" y="1828"/>
                  </a:lnTo>
                  <a:lnTo>
                    <a:pt x="538" y="1826"/>
                  </a:lnTo>
                  <a:lnTo>
                    <a:pt x="475" y="1823"/>
                  </a:lnTo>
                  <a:lnTo>
                    <a:pt x="415" y="1816"/>
                  </a:lnTo>
                  <a:lnTo>
                    <a:pt x="357" y="1806"/>
                  </a:lnTo>
                  <a:lnTo>
                    <a:pt x="301" y="1795"/>
                  </a:lnTo>
                  <a:lnTo>
                    <a:pt x="248" y="1781"/>
                  </a:lnTo>
                  <a:lnTo>
                    <a:pt x="200" y="1764"/>
                  </a:lnTo>
                  <a:lnTo>
                    <a:pt x="158" y="1747"/>
                  </a:lnTo>
                  <a:lnTo>
                    <a:pt x="122" y="1729"/>
                  </a:lnTo>
                  <a:lnTo>
                    <a:pt x="92" y="1710"/>
                  </a:lnTo>
                  <a:lnTo>
                    <a:pt x="67" y="1691"/>
                  </a:lnTo>
                  <a:lnTo>
                    <a:pt x="46" y="1671"/>
                  </a:lnTo>
                  <a:lnTo>
                    <a:pt x="31" y="1652"/>
                  </a:lnTo>
                  <a:lnTo>
                    <a:pt x="19" y="1633"/>
                  </a:lnTo>
                  <a:lnTo>
                    <a:pt x="10" y="1613"/>
                  </a:lnTo>
                  <a:lnTo>
                    <a:pt x="4" y="1596"/>
                  </a:lnTo>
                  <a:lnTo>
                    <a:pt x="1" y="1578"/>
                  </a:lnTo>
                  <a:lnTo>
                    <a:pt x="0" y="1562"/>
                  </a:lnTo>
                  <a:lnTo>
                    <a:pt x="0" y="266"/>
                  </a:lnTo>
                  <a:lnTo>
                    <a:pt x="1" y="250"/>
                  </a:lnTo>
                  <a:lnTo>
                    <a:pt x="4" y="232"/>
                  </a:lnTo>
                  <a:lnTo>
                    <a:pt x="10" y="214"/>
                  </a:lnTo>
                  <a:lnTo>
                    <a:pt x="19" y="194"/>
                  </a:lnTo>
                  <a:lnTo>
                    <a:pt x="31" y="175"/>
                  </a:lnTo>
                  <a:lnTo>
                    <a:pt x="46" y="156"/>
                  </a:lnTo>
                  <a:lnTo>
                    <a:pt x="67" y="136"/>
                  </a:lnTo>
                  <a:lnTo>
                    <a:pt x="92" y="117"/>
                  </a:lnTo>
                  <a:lnTo>
                    <a:pt x="122" y="99"/>
                  </a:lnTo>
                  <a:lnTo>
                    <a:pt x="158" y="80"/>
                  </a:lnTo>
                  <a:lnTo>
                    <a:pt x="200" y="62"/>
                  </a:lnTo>
                  <a:lnTo>
                    <a:pt x="248" y="46"/>
                  </a:lnTo>
                  <a:lnTo>
                    <a:pt x="301" y="33"/>
                  </a:lnTo>
                  <a:lnTo>
                    <a:pt x="357" y="21"/>
                  </a:lnTo>
                  <a:lnTo>
                    <a:pt x="415" y="12"/>
                  </a:lnTo>
                  <a:lnTo>
                    <a:pt x="475" y="5"/>
                  </a:lnTo>
                  <a:lnTo>
                    <a:pt x="538" y="1"/>
                  </a:lnTo>
                  <a:lnTo>
                    <a:pt x="6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30"/>
            <p:cNvSpPr>
              <a:spLocks noEditPoints="1"/>
            </p:cNvSpPr>
            <p:nvPr/>
          </p:nvSpPr>
          <p:spPr bwMode="auto">
            <a:xfrm>
              <a:off x="8266113" y="4486275"/>
              <a:ext cx="192088" cy="207962"/>
            </a:xfrm>
            <a:custGeom>
              <a:avLst/>
              <a:gdLst>
                <a:gd name="T0" fmla="*/ 149 w 1204"/>
                <a:gd name="T1" fmla="*/ 1065 h 1309"/>
                <a:gd name="T2" fmla="*/ 297 w 1204"/>
                <a:gd name="T3" fmla="*/ 1136 h 1309"/>
                <a:gd name="T4" fmla="*/ 603 w 1204"/>
                <a:gd name="T5" fmla="*/ 1173 h 1309"/>
                <a:gd name="T6" fmla="*/ 909 w 1204"/>
                <a:gd name="T7" fmla="*/ 1136 h 1309"/>
                <a:gd name="T8" fmla="*/ 1049 w 1204"/>
                <a:gd name="T9" fmla="*/ 1070 h 1309"/>
                <a:gd name="T10" fmla="*/ 1072 w 1204"/>
                <a:gd name="T11" fmla="*/ 959 h 1309"/>
                <a:gd name="T12" fmla="*/ 849 w 1204"/>
                <a:gd name="T13" fmla="*/ 1030 h 1309"/>
                <a:gd name="T14" fmla="*/ 538 w 1204"/>
                <a:gd name="T15" fmla="*/ 1049 h 1309"/>
                <a:gd name="T16" fmla="*/ 249 w 1204"/>
                <a:gd name="T17" fmla="*/ 1005 h 1309"/>
                <a:gd name="T18" fmla="*/ 133 w 1204"/>
                <a:gd name="T19" fmla="*/ 782 h 1309"/>
                <a:gd name="T20" fmla="*/ 184 w 1204"/>
                <a:gd name="T21" fmla="*/ 830 h 1309"/>
                <a:gd name="T22" fmla="*/ 409 w 1204"/>
                <a:gd name="T23" fmla="*/ 900 h 1309"/>
                <a:gd name="T24" fmla="*/ 733 w 1204"/>
                <a:gd name="T25" fmla="*/ 908 h 1309"/>
                <a:gd name="T26" fmla="*/ 992 w 1204"/>
                <a:gd name="T27" fmla="*/ 846 h 1309"/>
                <a:gd name="T28" fmla="*/ 1069 w 1204"/>
                <a:gd name="T29" fmla="*/ 789 h 1309"/>
                <a:gd name="T30" fmla="*/ 1004 w 1204"/>
                <a:gd name="T31" fmla="*/ 728 h 1309"/>
                <a:gd name="T32" fmla="*/ 730 w 1204"/>
                <a:gd name="T33" fmla="*/ 785 h 1309"/>
                <a:gd name="T34" fmla="*/ 415 w 1204"/>
                <a:gd name="T35" fmla="*/ 779 h 1309"/>
                <a:gd name="T36" fmla="*/ 164 w 1204"/>
                <a:gd name="T37" fmla="*/ 714 h 1309"/>
                <a:gd name="T38" fmla="*/ 140 w 1204"/>
                <a:gd name="T39" fmla="*/ 535 h 1309"/>
                <a:gd name="T40" fmla="*/ 247 w 1204"/>
                <a:gd name="T41" fmla="*/ 600 h 1309"/>
                <a:gd name="T42" fmla="*/ 536 w 1204"/>
                <a:gd name="T43" fmla="*/ 653 h 1309"/>
                <a:gd name="T44" fmla="*/ 854 w 1204"/>
                <a:gd name="T45" fmla="*/ 630 h 1309"/>
                <a:gd name="T46" fmla="*/ 1039 w 1204"/>
                <a:gd name="T47" fmla="*/ 560 h 1309"/>
                <a:gd name="T48" fmla="*/ 1071 w 1204"/>
                <a:gd name="T49" fmla="*/ 522 h 1309"/>
                <a:gd name="T50" fmla="*/ 905 w 1204"/>
                <a:gd name="T51" fmla="*/ 499 h 1309"/>
                <a:gd name="T52" fmla="*/ 603 w 1204"/>
                <a:gd name="T53" fmla="*/ 531 h 1309"/>
                <a:gd name="T54" fmla="*/ 301 w 1204"/>
                <a:gd name="T55" fmla="*/ 499 h 1309"/>
                <a:gd name="T56" fmla="*/ 602 w 1204"/>
                <a:gd name="T57" fmla="*/ 133 h 1309"/>
                <a:gd name="T58" fmla="*/ 296 w 1204"/>
                <a:gd name="T59" fmla="*/ 172 h 1309"/>
                <a:gd name="T60" fmla="*/ 154 w 1204"/>
                <a:gd name="T61" fmla="*/ 236 h 1309"/>
                <a:gd name="T62" fmla="*/ 133 w 1204"/>
                <a:gd name="T63" fmla="*/ 271 h 1309"/>
                <a:gd name="T64" fmla="*/ 211 w 1204"/>
                <a:gd name="T65" fmla="*/ 331 h 1309"/>
                <a:gd name="T66" fmla="*/ 470 w 1204"/>
                <a:gd name="T67" fmla="*/ 393 h 1309"/>
                <a:gd name="T68" fmla="*/ 795 w 1204"/>
                <a:gd name="T69" fmla="*/ 385 h 1309"/>
                <a:gd name="T70" fmla="*/ 1019 w 1204"/>
                <a:gd name="T71" fmla="*/ 317 h 1309"/>
                <a:gd name="T72" fmla="*/ 1071 w 1204"/>
                <a:gd name="T73" fmla="*/ 267 h 1309"/>
                <a:gd name="T74" fmla="*/ 1039 w 1204"/>
                <a:gd name="T75" fmla="*/ 229 h 1309"/>
                <a:gd name="T76" fmla="*/ 854 w 1204"/>
                <a:gd name="T77" fmla="*/ 158 h 1309"/>
                <a:gd name="T78" fmla="*/ 602 w 1204"/>
                <a:gd name="T79" fmla="*/ 0 h 1309"/>
                <a:gd name="T80" fmla="*/ 903 w 1204"/>
                <a:gd name="T81" fmla="*/ 32 h 1309"/>
                <a:gd name="T82" fmla="*/ 1113 w 1204"/>
                <a:gd name="T83" fmla="*/ 117 h 1309"/>
                <a:gd name="T84" fmla="*/ 1195 w 1204"/>
                <a:gd name="T85" fmla="*/ 213 h 1309"/>
                <a:gd name="T86" fmla="*/ 1203 w 1204"/>
                <a:gd name="T87" fmla="*/ 1059 h 1309"/>
                <a:gd name="T88" fmla="*/ 1158 w 1204"/>
                <a:gd name="T89" fmla="*/ 1154 h 1309"/>
                <a:gd name="T90" fmla="*/ 1004 w 1204"/>
                <a:gd name="T91" fmla="*/ 1247 h 1309"/>
                <a:gd name="T92" fmla="*/ 729 w 1204"/>
                <a:gd name="T93" fmla="*/ 1304 h 1309"/>
                <a:gd name="T94" fmla="*/ 414 w 1204"/>
                <a:gd name="T95" fmla="*/ 1297 h 1309"/>
                <a:gd name="T96" fmla="*/ 157 w 1204"/>
                <a:gd name="T97" fmla="*/ 1229 h 1309"/>
                <a:gd name="T98" fmla="*/ 30 w 1204"/>
                <a:gd name="T99" fmla="*/ 1134 h 1309"/>
                <a:gd name="T100" fmla="*/ 0 w 1204"/>
                <a:gd name="T101" fmla="*/ 1043 h 1309"/>
                <a:gd name="T102" fmla="*/ 18 w 1204"/>
                <a:gd name="T103" fmla="*/ 194 h 1309"/>
                <a:gd name="T104" fmla="*/ 122 w 1204"/>
                <a:gd name="T105" fmla="*/ 98 h 1309"/>
                <a:gd name="T106" fmla="*/ 356 w 1204"/>
                <a:gd name="T107" fmla="*/ 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04" h="1309">
                  <a:moveTo>
                    <a:pt x="133" y="959"/>
                  </a:moveTo>
                  <a:lnTo>
                    <a:pt x="133" y="1042"/>
                  </a:lnTo>
                  <a:lnTo>
                    <a:pt x="134" y="1046"/>
                  </a:lnTo>
                  <a:lnTo>
                    <a:pt x="140" y="1055"/>
                  </a:lnTo>
                  <a:lnTo>
                    <a:pt x="149" y="1065"/>
                  </a:lnTo>
                  <a:lnTo>
                    <a:pt x="163" y="1077"/>
                  </a:lnTo>
                  <a:lnTo>
                    <a:pt x="184" y="1090"/>
                  </a:lnTo>
                  <a:lnTo>
                    <a:pt x="211" y="1105"/>
                  </a:lnTo>
                  <a:lnTo>
                    <a:pt x="247" y="1120"/>
                  </a:lnTo>
                  <a:lnTo>
                    <a:pt x="297" y="1136"/>
                  </a:lnTo>
                  <a:lnTo>
                    <a:pt x="351" y="1149"/>
                  </a:lnTo>
                  <a:lnTo>
                    <a:pt x="409" y="1160"/>
                  </a:lnTo>
                  <a:lnTo>
                    <a:pt x="471" y="1168"/>
                  </a:lnTo>
                  <a:lnTo>
                    <a:pt x="536" y="1172"/>
                  </a:lnTo>
                  <a:lnTo>
                    <a:pt x="603" y="1173"/>
                  </a:lnTo>
                  <a:lnTo>
                    <a:pt x="670" y="1172"/>
                  </a:lnTo>
                  <a:lnTo>
                    <a:pt x="733" y="1168"/>
                  </a:lnTo>
                  <a:lnTo>
                    <a:pt x="796" y="1160"/>
                  </a:lnTo>
                  <a:lnTo>
                    <a:pt x="854" y="1149"/>
                  </a:lnTo>
                  <a:lnTo>
                    <a:pt x="909" y="1136"/>
                  </a:lnTo>
                  <a:lnTo>
                    <a:pt x="958" y="1120"/>
                  </a:lnTo>
                  <a:lnTo>
                    <a:pt x="990" y="1106"/>
                  </a:lnTo>
                  <a:lnTo>
                    <a:pt x="1015" y="1094"/>
                  </a:lnTo>
                  <a:lnTo>
                    <a:pt x="1035" y="1082"/>
                  </a:lnTo>
                  <a:lnTo>
                    <a:pt x="1049" y="1070"/>
                  </a:lnTo>
                  <a:lnTo>
                    <a:pt x="1060" y="1060"/>
                  </a:lnTo>
                  <a:lnTo>
                    <a:pt x="1067" y="1053"/>
                  </a:lnTo>
                  <a:lnTo>
                    <a:pt x="1071" y="1046"/>
                  </a:lnTo>
                  <a:lnTo>
                    <a:pt x="1072" y="1042"/>
                  </a:lnTo>
                  <a:lnTo>
                    <a:pt x="1072" y="959"/>
                  </a:lnTo>
                  <a:lnTo>
                    <a:pt x="1041" y="974"/>
                  </a:lnTo>
                  <a:lnTo>
                    <a:pt x="1004" y="988"/>
                  </a:lnTo>
                  <a:lnTo>
                    <a:pt x="956" y="1005"/>
                  </a:lnTo>
                  <a:lnTo>
                    <a:pt x="905" y="1019"/>
                  </a:lnTo>
                  <a:lnTo>
                    <a:pt x="849" y="1030"/>
                  </a:lnTo>
                  <a:lnTo>
                    <a:pt x="790" y="1039"/>
                  </a:lnTo>
                  <a:lnTo>
                    <a:pt x="730" y="1045"/>
                  </a:lnTo>
                  <a:lnTo>
                    <a:pt x="666" y="1049"/>
                  </a:lnTo>
                  <a:lnTo>
                    <a:pt x="603" y="1051"/>
                  </a:lnTo>
                  <a:lnTo>
                    <a:pt x="538" y="1049"/>
                  </a:lnTo>
                  <a:lnTo>
                    <a:pt x="476" y="1045"/>
                  </a:lnTo>
                  <a:lnTo>
                    <a:pt x="415" y="1039"/>
                  </a:lnTo>
                  <a:lnTo>
                    <a:pt x="357" y="1030"/>
                  </a:lnTo>
                  <a:lnTo>
                    <a:pt x="301" y="1019"/>
                  </a:lnTo>
                  <a:lnTo>
                    <a:pt x="249" y="1005"/>
                  </a:lnTo>
                  <a:lnTo>
                    <a:pt x="200" y="988"/>
                  </a:lnTo>
                  <a:lnTo>
                    <a:pt x="164" y="974"/>
                  </a:lnTo>
                  <a:lnTo>
                    <a:pt x="133" y="959"/>
                  </a:lnTo>
                  <a:close/>
                  <a:moveTo>
                    <a:pt x="133" y="699"/>
                  </a:moveTo>
                  <a:lnTo>
                    <a:pt x="133" y="782"/>
                  </a:lnTo>
                  <a:lnTo>
                    <a:pt x="134" y="786"/>
                  </a:lnTo>
                  <a:lnTo>
                    <a:pt x="140" y="795"/>
                  </a:lnTo>
                  <a:lnTo>
                    <a:pt x="149" y="805"/>
                  </a:lnTo>
                  <a:lnTo>
                    <a:pt x="163" y="817"/>
                  </a:lnTo>
                  <a:lnTo>
                    <a:pt x="184" y="830"/>
                  </a:lnTo>
                  <a:lnTo>
                    <a:pt x="211" y="846"/>
                  </a:lnTo>
                  <a:lnTo>
                    <a:pt x="247" y="860"/>
                  </a:lnTo>
                  <a:lnTo>
                    <a:pt x="297" y="876"/>
                  </a:lnTo>
                  <a:lnTo>
                    <a:pt x="351" y="889"/>
                  </a:lnTo>
                  <a:lnTo>
                    <a:pt x="409" y="900"/>
                  </a:lnTo>
                  <a:lnTo>
                    <a:pt x="471" y="908"/>
                  </a:lnTo>
                  <a:lnTo>
                    <a:pt x="536" y="912"/>
                  </a:lnTo>
                  <a:lnTo>
                    <a:pt x="603" y="914"/>
                  </a:lnTo>
                  <a:lnTo>
                    <a:pt x="670" y="912"/>
                  </a:lnTo>
                  <a:lnTo>
                    <a:pt x="733" y="908"/>
                  </a:lnTo>
                  <a:lnTo>
                    <a:pt x="796" y="900"/>
                  </a:lnTo>
                  <a:lnTo>
                    <a:pt x="854" y="889"/>
                  </a:lnTo>
                  <a:lnTo>
                    <a:pt x="909" y="876"/>
                  </a:lnTo>
                  <a:lnTo>
                    <a:pt x="958" y="860"/>
                  </a:lnTo>
                  <a:lnTo>
                    <a:pt x="992" y="846"/>
                  </a:lnTo>
                  <a:lnTo>
                    <a:pt x="1020" y="832"/>
                  </a:lnTo>
                  <a:lnTo>
                    <a:pt x="1039" y="819"/>
                  </a:lnTo>
                  <a:lnTo>
                    <a:pt x="1055" y="807"/>
                  </a:lnTo>
                  <a:lnTo>
                    <a:pt x="1064" y="796"/>
                  </a:lnTo>
                  <a:lnTo>
                    <a:pt x="1069" y="789"/>
                  </a:lnTo>
                  <a:lnTo>
                    <a:pt x="1071" y="782"/>
                  </a:lnTo>
                  <a:lnTo>
                    <a:pt x="1071" y="782"/>
                  </a:lnTo>
                  <a:lnTo>
                    <a:pt x="1072" y="699"/>
                  </a:lnTo>
                  <a:lnTo>
                    <a:pt x="1041" y="714"/>
                  </a:lnTo>
                  <a:lnTo>
                    <a:pt x="1004" y="728"/>
                  </a:lnTo>
                  <a:lnTo>
                    <a:pt x="956" y="745"/>
                  </a:lnTo>
                  <a:lnTo>
                    <a:pt x="905" y="759"/>
                  </a:lnTo>
                  <a:lnTo>
                    <a:pt x="849" y="770"/>
                  </a:lnTo>
                  <a:lnTo>
                    <a:pt x="790" y="779"/>
                  </a:lnTo>
                  <a:lnTo>
                    <a:pt x="730" y="785"/>
                  </a:lnTo>
                  <a:lnTo>
                    <a:pt x="666" y="790"/>
                  </a:lnTo>
                  <a:lnTo>
                    <a:pt x="603" y="791"/>
                  </a:lnTo>
                  <a:lnTo>
                    <a:pt x="538" y="790"/>
                  </a:lnTo>
                  <a:lnTo>
                    <a:pt x="476" y="785"/>
                  </a:lnTo>
                  <a:lnTo>
                    <a:pt x="415" y="779"/>
                  </a:lnTo>
                  <a:lnTo>
                    <a:pt x="357" y="770"/>
                  </a:lnTo>
                  <a:lnTo>
                    <a:pt x="301" y="759"/>
                  </a:lnTo>
                  <a:lnTo>
                    <a:pt x="249" y="745"/>
                  </a:lnTo>
                  <a:lnTo>
                    <a:pt x="200" y="728"/>
                  </a:lnTo>
                  <a:lnTo>
                    <a:pt x="164" y="714"/>
                  </a:lnTo>
                  <a:lnTo>
                    <a:pt x="133" y="699"/>
                  </a:lnTo>
                  <a:close/>
                  <a:moveTo>
                    <a:pt x="133" y="439"/>
                  </a:moveTo>
                  <a:lnTo>
                    <a:pt x="133" y="522"/>
                  </a:lnTo>
                  <a:lnTo>
                    <a:pt x="134" y="527"/>
                  </a:lnTo>
                  <a:lnTo>
                    <a:pt x="140" y="535"/>
                  </a:lnTo>
                  <a:lnTo>
                    <a:pt x="149" y="545"/>
                  </a:lnTo>
                  <a:lnTo>
                    <a:pt x="163" y="557"/>
                  </a:lnTo>
                  <a:lnTo>
                    <a:pt x="184" y="572"/>
                  </a:lnTo>
                  <a:lnTo>
                    <a:pt x="211" y="586"/>
                  </a:lnTo>
                  <a:lnTo>
                    <a:pt x="247" y="600"/>
                  </a:lnTo>
                  <a:lnTo>
                    <a:pt x="297" y="617"/>
                  </a:lnTo>
                  <a:lnTo>
                    <a:pt x="351" y="630"/>
                  </a:lnTo>
                  <a:lnTo>
                    <a:pt x="409" y="641"/>
                  </a:lnTo>
                  <a:lnTo>
                    <a:pt x="471" y="648"/>
                  </a:lnTo>
                  <a:lnTo>
                    <a:pt x="536" y="653"/>
                  </a:lnTo>
                  <a:lnTo>
                    <a:pt x="603" y="654"/>
                  </a:lnTo>
                  <a:lnTo>
                    <a:pt x="670" y="653"/>
                  </a:lnTo>
                  <a:lnTo>
                    <a:pt x="733" y="648"/>
                  </a:lnTo>
                  <a:lnTo>
                    <a:pt x="796" y="641"/>
                  </a:lnTo>
                  <a:lnTo>
                    <a:pt x="854" y="630"/>
                  </a:lnTo>
                  <a:lnTo>
                    <a:pt x="909" y="617"/>
                  </a:lnTo>
                  <a:lnTo>
                    <a:pt x="958" y="600"/>
                  </a:lnTo>
                  <a:lnTo>
                    <a:pt x="992" y="586"/>
                  </a:lnTo>
                  <a:lnTo>
                    <a:pt x="1020" y="573"/>
                  </a:lnTo>
                  <a:lnTo>
                    <a:pt x="1039" y="560"/>
                  </a:lnTo>
                  <a:lnTo>
                    <a:pt x="1055" y="548"/>
                  </a:lnTo>
                  <a:lnTo>
                    <a:pt x="1064" y="537"/>
                  </a:lnTo>
                  <a:lnTo>
                    <a:pt x="1069" y="529"/>
                  </a:lnTo>
                  <a:lnTo>
                    <a:pt x="1071" y="522"/>
                  </a:lnTo>
                  <a:lnTo>
                    <a:pt x="1071" y="522"/>
                  </a:lnTo>
                  <a:lnTo>
                    <a:pt x="1072" y="439"/>
                  </a:lnTo>
                  <a:lnTo>
                    <a:pt x="1041" y="454"/>
                  </a:lnTo>
                  <a:lnTo>
                    <a:pt x="1004" y="469"/>
                  </a:lnTo>
                  <a:lnTo>
                    <a:pt x="956" y="485"/>
                  </a:lnTo>
                  <a:lnTo>
                    <a:pt x="905" y="499"/>
                  </a:lnTo>
                  <a:lnTo>
                    <a:pt x="849" y="510"/>
                  </a:lnTo>
                  <a:lnTo>
                    <a:pt x="790" y="519"/>
                  </a:lnTo>
                  <a:lnTo>
                    <a:pt x="730" y="526"/>
                  </a:lnTo>
                  <a:lnTo>
                    <a:pt x="666" y="530"/>
                  </a:lnTo>
                  <a:lnTo>
                    <a:pt x="603" y="531"/>
                  </a:lnTo>
                  <a:lnTo>
                    <a:pt x="538" y="530"/>
                  </a:lnTo>
                  <a:lnTo>
                    <a:pt x="476" y="526"/>
                  </a:lnTo>
                  <a:lnTo>
                    <a:pt x="415" y="519"/>
                  </a:lnTo>
                  <a:lnTo>
                    <a:pt x="357" y="510"/>
                  </a:lnTo>
                  <a:lnTo>
                    <a:pt x="301" y="499"/>
                  </a:lnTo>
                  <a:lnTo>
                    <a:pt x="249" y="485"/>
                  </a:lnTo>
                  <a:lnTo>
                    <a:pt x="200" y="469"/>
                  </a:lnTo>
                  <a:lnTo>
                    <a:pt x="164" y="454"/>
                  </a:lnTo>
                  <a:lnTo>
                    <a:pt x="133" y="439"/>
                  </a:lnTo>
                  <a:close/>
                  <a:moveTo>
                    <a:pt x="602" y="133"/>
                  </a:moveTo>
                  <a:lnTo>
                    <a:pt x="535" y="135"/>
                  </a:lnTo>
                  <a:lnTo>
                    <a:pt x="471" y="140"/>
                  </a:lnTo>
                  <a:lnTo>
                    <a:pt x="409" y="148"/>
                  </a:lnTo>
                  <a:lnTo>
                    <a:pt x="351" y="158"/>
                  </a:lnTo>
                  <a:lnTo>
                    <a:pt x="296" y="172"/>
                  </a:lnTo>
                  <a:lnTo>
                    <a:pt x="246" y="187"/>
                  </a:lnTo>
                  <a:lnTo>
                    <a:pt x="215" y="200"/>
                  </a:lnTo>
                  <a:lnTo>
                    <a:pt x="189" y="213"/>
                  </a:lnTo>
                  <a:lnTo>
                    <a:pt x="170" y="225"/>
                  </a:lnTo>
                  <a:lnTo>
                    <a:pt x="154" y="236"/>
                  </a:lnTo>
                  <a:lnTo>
                    <a:pt x="144" y="246"/>
                  </a:lnTo>
                  <a:lnTo>
                    <a:pt x="137" y="255"/>
                  </a:lnTo>
                  <a:lnTo>
                    <a:pt x="133" y="261"/>
                  </a:lnTo>
                  <a:lnTo>
                    <a:pt x="132" y="267"/>
                  </a:lnTo>
                  <a:lnTo>
                    <a:pt x="133" y="271"/>
                  </a:lnTo>
                  <a:lnTo>
                    <a:pt x="139" y="280"/>
                  </a:lnTo>
                  <a:lnTo>
                    <a:pt x="148" y="290"/>
                  </a:lnTo>
                  <a:lnTo>
                    <a:pt x="163" y="302"/>
                  </a:lnTo>
                  <a:lnTo>
                    <a:pt x="184" y="316"/>
                  </a:lnTo>
                  <a:lnTo>
                    <a:pt x="211" y="331"/>
                  </a:lnTo>
                  <a:lnTo>
                    <a:pt x="246" y="345"/>
                  </a:lnTo>
                  <a:lnTo>
                    <a:pt x="296" y="361"/>
                  </a:lnTo>
                  <a:lnTo>
                    <a:pt x="349" y="374"/>
                  </a:lnTo>
                  <a:lnTo>
                    <a:pt x="409" y="385"/>
                  </a:lnTo>
                  <a:lnTo>
                    <a:pt x="470" y="393"/>
                  </a:lnTo>
                  <a:lnTo>
                    <a:pt x="535" y="397"/>
                  </a:lnTo>
                  <a:lnTo>
                    <a:pt x="602" y="398"/>
                  </a:lnTo>
                  <a:lnTo>
                    <a:pt x="669" y="397"/>
                  </a:lnTo>
                  <a:lnTo>
                    <a:pt x="733" y="393"/>
                  </a:lnTo>
                  <a:lnTo>
                    <a:pt x="795" y="385"/>
                  </a:lnTo>
                  <a:lnTo>
                    <a:pt x="853" y="374"/>
                  </a:lnTo>
                  <a:lnTo>
                    <a:pt x="908" y="361"/>
                  </a:lnTo>
                  <a:lnTo>
                    <a:pt x="957" y="345"/>
                  </a:lnTo>
                  <a:lnTo>
                    <a:pt x="992" y="331"/>
                  </a:lnTo>
                  <a:lnTo>
                    <a:pt x="1019" y="317"/>
                  </a:lnTo>
                  <a:lnTo>
                    <a:pt x="1039" y="304"/>
                  </a:lnTo>
                  <a:lnTo>
                    <a:pt x="1054" y="292"/>
                  </a:lnTo>
                  <a:lnTo>
                    <a:pt x="1064" y="281"/>
                  </a:lnTo>
                  <a:lnTo>
                    <a:pt x="1069" y="274"/>
                  </a:lnTo>
                  <a:lnTo>
                    <a:pt x="1071" y="267"/>
                  </a:lnTo>
                  <a:lnTo>
                    <a:pt x="1071" y="265"/>
                  </a:lnTo>
                  <a:lnTo>
                    <a:pt x="1069" y="259"/>
                  </a:lnTo>
                  <a:lnTo>
                    <a:pt x="1064" y="251"/>
                  </a:lnTo>
                  <a:lnTo>
                    <a:pt x="1054" y="241"/>
                  </a:lnTo>
                  <a:lnTo>
                    <a:pt x="1039" y="229"/>
                  </a:lnTo>
                  <a:lnTo>
                    <a:pt x="1019" y="215"/>
                  </a:lnTo>
                  <a:lnTo>
                    <a:pt x="992" y="201"/>
                  </a:lnTo>
                  <a:lnTo>
                    <a:pt x="957" y="187"/>
                  </a:lnTo>
                  <a:lnTo>
                    <a:pt x="908" y="172"/>
                  </a:lnTo>
                  <a:lnTo>
                    <a:pt x="854" y="158"/>
                  </a:lnTo>
                  <a:lnTo>
                    <a:pt x="796" y="148"/>
                  </a:lnTo>
                  <a:lnTo>
                    <a:pt x="733" y="140"/>
                  </a:lnTo>
                  <a:lnTo>
                    <a:pt x="669" y="135"/>
                  </a:lnTo>
                  <a:lnTo>
                    <a:pt x="602" y="133"/>
                  </a:lnTo>
                  <a:close/>
                  <a:moveTo>
                    <a:pt x="602" y="0"/>
                  </a:moveTo>
                  <a:lnTo>
                    <a:pt x="666" y="1"/>
                  </a:lnTo>
                  <a:lnTo>
                    <a:pt x="729" y="5"/>
                  </a:lnTo>
                  <a:lnTo>
                    <a:pt x="789" y="12"/>
                  </a:lnTo>
                  <a:lnTo>
                    <a:pt x="847" y="20"/>
                  </a:lnTo>
                  <a:lnTo>
                    <a:pt x="903" y="32"/>
                  </a:lnTo>
                  <a:lnTo>
                    <a:pt x="956" y="46"/>
                  </a:lnTo>
                  <a:lnTo>
                    <a:pt x="1004" y="62"/>
                  </a:lnTo>
                  <a:lnTo>
                    <a:pt x="1046" y="80"/>
                  </a:lnTo>
                  <a:lnTo>
                    <a:pt x="1082" y="98"/>
                  </a:lnTo>
                  <a:lnTo>
                    <a:pt x="1113" y="117"/>
                  </a:lnTo>
                  <a:lnTo>
                    <a:pt x="1138" y="137"/>
                  </a:lnTo>
                  <a:lnTo>
                    <a:pt x="1158" y="155"/>
                  </a:lnTo>
                  <a:lnTo>
                    <a:pt x="1174" y="175"/>
                  </a:lnTo>
                  <a:lnTo>
                    <a:pt x="1186" y="195"/>
                  </a:lnTo>
                  <a:lnTo>
                    <a:pt x="1195" y="213"/>
                  </a:lnTo>
                  <a:lnTo>
                    <a:pt x="1201" y="232"/>
                  </a:lnTo>
                  <a:lnTo>
                    <a:pt x="1203" y="249"/>
                  </a:lnTo>
                  <a:lnTo>
                    <a:pt x="1204" y="266"/>
                  </a:lnTo>
                  <a:lnTo>
                    <a:pt x="1204" y="1043"/>
                  </a:lnTo>
                  <a:lnTo>
                    <a:pt x="1203" y="1059"/>
                  </a:lnTo>
                  <a:lnTo>
                    <a:pt x="1200" y="1077"/>
                  </a:lnTo>
                  <a:lnTo>
                    <a:pt x="1194" y="1096"/>
                  </a:lnTo>
                  <a:lnTo>
                    <a:pt x="1185" y="1114"/>
                  </a:lnTo>
                  <a:lnTo>
                    <a:pt x="1173" y="1134"/>
                  </a:lnTo>
                  <a:lnTo>
                    <a:pt x="1158" y="1154"/>
                  </a:lnTo>
                  <a:lnTo>
                    <a:pt x="1137" y="1173"/>
                  </a:lnTo>
                  <a:lnTo>
                    <a:pt x="1112" y="1192"/>
                  </a:lnTo>
                  <a:lnTo>
                    <a:pt x="1082" y="1211"/>
                  </a:lnTo>
                  <a:lnTo>
                    <a:pt x="1046" y="1229"/>
                  </a:lnTo>
                  <a:lnTo>
                    <a:pt x="1004" y="1247"/>
                  </a:lnTo>
                  <a:lnTo>
                    <a:pt x="956" y="1262"/>
                  </a:lnTo>
                  <a:lnTo>
                    <a:pt x="903" y="1276"/>
                  </a:lnTo>
                  <a:lnTo>
                    <a:pt x="847" y="1288"/>
                  </a:lnTo>
                  <a:lnTo>
                    <a:pt x="789" y="1297"/>
                  </a:lnTo>
                  <a:lnTo>
                    <a:pt x="729" y="1304"/>
                  </a:lnTo>
                  <a:lnTo>
                    <a:pt x="666" y="1308"/>
                  </a:lnTo>
                  <a:lnTo>
                    <a:pt x="602" y="1309"/>
                  </a:lnTo>
                  <a:lnTo>
                    <a:pt x="538" y="1308"/>
                  </a:lnTo>
                  <a:lnTo>
                    <a:pt x="474" y="1304"/>
                  </a:lnTo>
                  <a:lnTo>
                    <a:pt x="414" y="1297"/>
                  </a:lnTo>
                  <a:lnTo>
                    <a:pt x="356" y="1288"/>
                  </a:lnTo>
                  <a:lnTo>
                    <a:pt x="300" y="1276"/>
                  </a:lnTo>
                  <a:lnTo>
                    <a:pt x="249" y="1262"/>
                  </a:lnTo>
                  <a:lnTo>
                    <a:pt x="200" y="1247"/>
                  </a:lnTo>
                  <a:lnTo>
                    <a:pt x="157" y="1229"/>
                  </a:lnTo>
                  <a:lnTo>
                    <a:pt x="122" y="1211"/>
                  </a:lnTo>
                  <a:lnTo>
                    <a:pt x="92" y="1192"/>
                  </a:lnTo>
                  <a:lnTo>
                    <a:pt x="66" y="1172"/>
                  </a:lnTo>
                  <a:lnTo>
                    <a:pt x="47" y="1153"/>
                  </a:lnTo>
                  <a:lnTo>
                    <a:pt x="30" y="1134"/>
                  </a:lnTo>
                  <a:lnTo>
                    <a:pt x="18" y="1114"/>
                  </a:lnTo>
                  <a:lnTo>
                    <a:pt x="9" y="1096"/>
                  </a:lnTo>
                  <a:lnTo>
                    <a:pt x="4" y="1077"/>
                  </a:lnTo>
                  <a:lnTo>
                    <a:pt x="1" y="1059"/>
                  </a:lnTo>
                  <a:lnTo>
                    <a:pt x="0" y="1043"/>
                  </a:lnTo>
                  <a:lnTo>
                    <a:pt x="0" y="266"/>
                  </a:lnTo>
                  <a:lnTo>
                    <a:pt x="1" y="249"/>
                  </a:lnTo>
                  <a:lnTo>
                    <a:pt x="4" y="232"/>
                  </a:lnTo>
                  <a:lnTo>
                    <a:pt x="9" y="213"/>
                  </a:lnTo>
                  <a:lnTo>
                    <a:pt x="18" y="194"/>
                  </a:lnTo>
                  <a:lnTo>
                    <a:pt x="30" y="175"/>
                  </a:lnTo>
                  <a:lnTo>
                    <a:pt x="47" y="155"/>
                  </a:lnTo>
                  <a:lnTo>
                    <a:pt x="66" y="135"/>
                  </a:lnTo>
                  <a:lnTo>
                    <a:pt x="92" y="117"/>
                  </a:lnTo>
                  <a:lnTo>
                    <a:pt x="122" y="98"/>
                  </a:lnTo>
                  <a:lnTo>
                    <a:pt x="157" y="80"/>
                  </a:lnTo>
                  <a:lnTo>
                    <a:pt x="200" y="62"/>
                  </a:lnTo>
                  <a:lnTo>
                    <a:pt x="249" y="46"/>
                  </a:lnTo>
                  <a:lnTo>
                    <a:pt x="300" y="32"/>
                  </a:lnTo>
                  <a:lnTo>
                    <a:pt x="356" y="20"/>
                  </a:lnTo>
                  <a:lnTo>
                    <a:pt x="414" y="12"/>
                  </a:lnTo>
                  <a:lnTo>
                    <a:pt x="474" y="5"/>
                  </a:lnTo>
                  <a:lnTo>
                    <a:pt x="538" y="1"/>
                  </a:lnTo>
                  <a:lnTo>
                    <a:pt x="60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8" name="Freeform 71"/>
          <p:cNvSpPr>
            <a:spLocks noEditPoints="1"/>
          </p:cNvSpPr>
          <p:nvPr/>
        </p:nvSpPr>
        <p:spPr bwMode="auto">
          <a:xfrm>
            <a:off x="4132221" y="3887855"/>
            <a:ext cx="400510" cy="331994"/>
          </a:xfrm>
          <a:custGeom>
            <a:avLst/>
            <a:gdLst>
              <a:gd name="T0" fmla="*/ 111 w 3330"/>
              <a:gd name="T1" fmla="*/ 2826 h 3088"/>
              <a:gd name="T2" fmla="*/ 123 w 3330"/>
              <a:gd name="T3" fmla="*/ 2884 h 3088"/>
              <a:gd name="T4" fmla="*/ 155 w 3330"/>
              <a:gd name="T5" fmla="*/ 2932 h 3088"/>
              <a:gd name="T6" fmla="*/ 204 w 3330"/>
              <a:gd name="T7" fmla="*/ 2966 h 3088"/>
              <a:gd name="T8" fmla="*/ 263 w 3330"/>
              <a:gd name="T9" fmla="*/ 2977 h 3088"/>
              <a:gd name="T10" fmla="*/ 3098 w 3330"/>
              <a:gd name="T11" fmla="*/ 2974 h 3088"/>
              <a:gd name="T12" fmla="*/ 3151 w 3330"/>
              <a:gd name="T13" fmla="*/ 2951 h 3088"/>
              <a:gd name="T14" fmla="*/ 3193 w 3330"/>
              <a:gd name="T15" fmla="*/ 2910 h 3088"/>
              <a:gd name="T16" fmla="*/ 3216 w 3330"/>
              <a:gd name="T17" fmla="*/ 2856 h 3088"/>
              <a:gd name="T18" fmla="*/ 3219 w 3330"/>
              <a:gd name="T19" fmla="*/ 882 h 3088"/>
              <a:gd name="T20" fmla="*/ 2831 w 3330"/>
              <a:gd name="T21" fmla="*/ 550 h 3088"/>
              <a:gd name="T22" fmla="*/ 2997 w 3330"/>
              <a:gd name="T23" fmla="*/ 771 h 3088"/>
              <a:gd name="T24" fmla="*/ 500 w 3330"/>
              <a:gd name="T25" fmla="*/ 550 h 3088"/>
              <a:gd name="T26" fmla="*/ 500 w 3330"/>
              <a:gd name="T27" fmla="*/ 771 h 3088"/>
              <a:gd name="T28" fmla="*/ 3131 w 3330"/>
              <a:gd name="T29" fmla="*/ 110 h 3088"/>
              <a:gd name="T30" fmla="*/ 3135 w 3330"/>
              <a:gd name="T31" fmla="*/ 771 h 3088"/>
              <a:gd name="T32" fmla="*/ 3164 w 3330"/>
              <a:gd name="T33" fmla="*/ 110 h 3088"/>
              <a:gd name="T34" fmla="*/ 356 w 3330"/>
              <a:gd name="T35" fmla="*/ 110 h 3088"/>
              <a:gd name="T36" fmla="*/ 595 w 3330"/>
              <a:gd name="T37" fmla="*/ 349 h 3088"/>
              <a:gd name="T38" fmla="*/ 598 w 3330"/>
              <a:gd name="T39" fmla="*/ 353 h 3088"/>
              <a:gd name="T40" fmla="*/ 604 w 3330"/>
              <a:gd name="T41" fmla="*/ 361 h 3088"/>
              <a:gd name="T42" fmla="*/ 607 w 3330"/>
              <a:gd name="T43" fmla="*/ 367 h 3088"/>
              <a:gd name="T44" fmla="*/ 607 w 3330"/>
              <a:gd name="T45" fmla="*/ 371 h 3088"/>
              <a:gd name="T46" fmla="*/ 609 w 3330"/>
              <a:gd name="T47" fmla="*/ 382 h 3088"/>
              <a:gd name="T48" fmla="*/ 611 w 3330"/>
              <a:gd name="T49" fmla="*/ 386 h 3088"/>
              <a:gd name="T50" fmla="*/ 2720 w 3330"/>
              <a:gd name="T51" fmla="*/ 771 h 3088"/>
              <a:gd name="T52" fmla="*/ 2720 w 3330"/>
              <a:gd name="T53" fmla="*/ 384 h 3088"/>
              <a:gd name="T54" fmla="*/ 2722 w 3330"/>
              <a:gd name="T55" fmla="*/ 377 h 3088"/>
              <a:gd name="T56" fmla="*/ 2723 w 3330"/>
              <a:gd name="T57" fmla="*/ 369 h 3088"/>
              <a:gd name="T58" fmla="*/ 2724 w 3330"/>
              <a:gd name="T59" fmla="*/ 365 h 3088"/>
              <a:gd name="T60" fmla="*/ 2726 w 3330"/>
              <a:gd name="T61" fmla="*/ 361 h 3088"/>
              <a:gd name="T62" fmla="*/ 2732 w 3330"/>
              <a:gd name="T63" fmla="*/ 353 h 3088"/>
              <a:gd name="T64" fmla="*/ 2735 w 3330"/>
              <a:gd name="T65" fmla="*/ 349 h 3088"/>
              <a:gd name="T66" fmla="*/ 2974 w 3330"/>
              <a:gd name="T67" fmla="*/ 110 h 3088"/>
              <a:gd name="T68" fmla="*/ 167 w 3330"/>
              <a:gd name="T69" fmla="*/ 110 h 3088"/>
              <a:gd name="T70" fmla="*/ 195 w 3330"/>
              <a:gd name="T71" fmla="*/ 771 h 3088"/>
              <a:gd name="T72" fmla="*/ 199 w 3330"/>
              <a:gd name="T73" fmla="*/ 110 h 3088"/>
              <a:gd name="T74" fmla="*/ 56 w 3330"/>
              <a:gd name="T75" fmla="*/ 0 h 3088"/>
              <a:gd name="T76" fmla="*/ 3275 w 3330"/>
              <a:gd name="T77" fmla="*/ 771 h 3088"/>
              <a:gd name="T78" fmla="*/ 3330 w 3330"/>
              <a:gd name="T79" fmla="*/ 2826 h 3088"/>
              <a:gd name="T80" fmla="*/ 3319 w 3330"/>
              <a:gd name="T81" fmla="*/ 2901 h 3088"/>
              <a:gd name="T82" fmla="*/ 3288 w 3330"/>
              <a:gd name="T83" fmla="*/ 2969 h 3088"/>
              <a:gd name="T84" fmla="*/ 3239 w 3330"/>
              <a:gd name="T85" fmla="*/ 3023 h 3088"/>
              <a:gd name="T86" fmla="*/ 3178 w 3330"/>
              <a:gd name="T87" fmla="*/ 3063 h 3088"/>
              <a:gd name="T88" fmla="*/ 3106 w 3330"/>
              <a:gd name="T89" fmla="*/ 3085 h 3088"/>
              <a:gd name="T90" fmla="*/ 263 w 3330"/>
              <a:gd name="T91" fmla="*/ 3088 h 3088"/>
              <a:gd name="T92" fmla="*/ 188 w 3330"/>
              <a:gd name="T93" fmla="*/ 3077 h 3088"/>
              <a:gd name="T94" fmla="*/ 120 w 3330"/>
              <a:gd name="T95" fmla="*/ 3045 h 3088"/>
              <a:gd name="T96" fmla="*/ 65 w 3330"/>
              <a:gd name="T97" fmla="*/ 2998 h 3088"/>
              <a:gd name="T98" fmla="*/ 24 w 3330"/>
              <a:gd name="T99" fmla="*/ 2936 h 3088"/>
              <a:gd name="T100" fmla="*/ 3 w 3330"/>
              <a:gd name="T101" fmla="*/ 2864 h 3088"/>
              <a:gd name="T102" fmla="*/ 0 w 3330"/>
              <a:gd name="T103" fmla="*/ 771 h 3088"/>
              <a:gd name="T104" fmla="*/ 56 w 3330"/>
              <a:gd name="T105" fmla="*/ 0 h 3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30" h="3088">
                <a:moveTo>
                  <a:pt x="111" y="882"/>
                </a:moveTo>
                <a:lnTo>
                  <a:pt x="111" y="2826"/>
                </a:lnTo>
                <a:lnTo>
                  <a:pt x="114" y="2856"/>
                </a:lnTo>
                <a:lnTo>
                  <a:pt x="123" y="2884"/>
                </a:lnTo>
                <a:lnTo>
                  <a:pt x="137" y="2910"/>
                </a:lnTo>
                <a:lnTo>
                  <a:pt x="155" y="2932"/>
                </a:lnTo>
                <a:lnTo>
                  <a:pt x="179" y="2951"/>
                </a:lnTo>
                <a:lnTo>
                  <a:pt x="204" y="2966"/>
                </a:lnTo>
                <a:lnTo>
                  <a:pt x="232" y="2974"/>
                </a:lnTo>
                <a:lnTo>
                  <a:pt x="263" y="2977"/>
                </a:lnTo>
                <a:lnTo>
                  <a:pt x="3067" y="2977"/>
                </a:lnTo>
                <a:lnTo>
                  <a:pt x="3098" y="2974"/>
                </a:lnTo>
                <a:lnTo>
                  <a:pt x="3126" y="2966"/>
                </a:lnTo>
                <a:lnTo>
                  <a:pt x="3151" y="2951"/>
                </a:lnTo>
                <a:lnTo>
                  <a:pt x="3175" y="2932"/>
                </a:lnTo>
                <a:lnTo>
                  <a:pt x="3193" y="2910"/>
                </a:lnTo>
                <a:lnTo>
                  <a:pt x="3207" y="2884"/>
                </a:lnTo>
                <a:lnTo>
                  <a:pt x="3216" y="2856"/>
                </a:lnTo>
                <a:lnTo>
                  <a:pt x="3219" y="2826"/>
                </a:lnTo>
                <a:lnTo>
                  <a:pt x="3219" y="882"/>
                </a:lnTo>
                <a:lnTo>
                  <a:pt x="111" y="882"/>
                </a:lnTo>
                <a:close/>
                <a:moveTo>
                  <a:pt x="2831" y="550"/>
                </a:moveTo>
                <a:lnTo>
                  <a:pt x="2831" y="771"/>
                </a:lnTo>
                <a:lnTo>
                  <a:pt x="2997" y="771"/>
                </a:lnTo>
                <a:lnTo>
                  <a:pt x="2831" y="550"/>
                </a:lnTo>
                <a:close/>
                <a:moveTo>
                  <a:pt x="500" y="550"/>
                </a:moveTo>
                <a:lnTo>
                  <a:pt x="333" y="771"/>
                </a:lnTo>
                <a:lnTo>
                  <a:pt x="500" y="771"/>
                </a:lnTo>
                <a:lnTo>
                  <a:pt x="500" y="550"/>
                </a:lnTo>
                <a:close/>
                <a:moveTo>
                  <a:pt x="3131" y="110"/>
                </a:moveTo>
                <a:lnTo>
                  <a:pt x="2849" y="391"/>
                </a:lnTo>
                <a:lnTo>
                  <a:pt x="3135" y="771"/>
                </a:lnTo>
                <a:lnTo>
                  <a:pt x="3164" y="771"/>
                </a:lnTo>
                <a:lnTo>
                  <a:pt x="3164" y="110"/>
                </a:lnTo>
                <a:lnTo>
                  <a:pt x="3131" y="110"/>
                </a:lnTo>
                <a:close/>
                <a:moveTo>
                  <a:pt x="356" y="110"/>
                </a:moveTo>
                <a:lnTo>
                  <a:pt x="594" y="347"/>
                </a:lnTo>
                <a:lnTo>
                  <a:pt x="595" y="349"/>
                </a:lnTo>
                <a:lnTo>
                  <a:pt x="597" y="351"/>
                </a:lnTo>
                <a:lnTo>
                  <a:pt x="598" y="353"/>
                </a:lnTo>
                <a:lnTo>
                  <a:pt x="601" y="357"/>
                </a:lnTo>
                <a:lnTo>
                  <a:pt x="604" y="361"/>
                </a:lnTo>
                <a:lnTo>
                  <a:pt x="606" y="364"/>
                </a:lnTo>
                <a:lnTo>
                  <a:pt x="607" y="367"/>
                </a:lnTo>
                <a:lnTo>
                  <a:pt x="607" y="369"/>
                </a:lnTo>
                <a:lnTo>
                  <a:pt x="607" y="371"/>
                </a:lnTo>
                <a:lnTo>
                  <a:pt x="608" y="376"/>
                </a:lnTo>
                <a:lnTo>
                  <a:pt x="609" y="382"/>
                </a:lnTo>
                <a:lnTo>
                  <a:pt x="611" y="384"/>
                </a:lnTo>
                <a:lnTo>
                  <a:pt x="611" y="386"/>
                </a:lnTo>
                <a:lnTo>
                  <a:pt x="611" y="771"/>
                </a:lnTo>
                <a:lnTo>
                  <a:pt x="2720" y="771"/>
                </a:lnTo>
                <a:lnTo>
                  <a:pt x="2720" y="386"/>
                </a:lnTo>
                <a:lnTo>
                  <a:pt x="2720" y="384"/>
                </a:lnTo>
                <a:lnTo>
                  <a:pt x="2721" y="382"/>
                </a:lnTo>
                <a:lnTo>
                  <a:pt x="2722" y="377"/>
                </a:lnTo>
                <a:lnTo>
                  <a:pt x="2723" y="371"/>
                </a:lnTo>
                <a:lnTo>
                  <a:pt x="2723" y="369"/>
                </a:lnTo>
                <a:lnTo>
                  <a:pt x="2724" y="367"/>
                </a:lnTo>
                <a:lnTo>
                  <a:pt x="2724" y="365"/>
                </a:lnTo>
                <a:lnTo>
                  <a:pt x="2725" y="363"/>
                </a:lnTo>
                <a:lnTo>
                  <a:pt x="2726" y="361"/>
                </a:lnTo>
                <a:lnTo>
                  <a:pt x="2729" y="357"/>
                </a:lnTo>
                <a:lnTo>
                  <a:pt x="2732" y="353"/>
                </a:lnTo>
                <a:lnTo>
                  <a:pt x="2733" y="351"/>
                </a:lnTo>
                <a:lnTo>
                  <a:pt x="2735" y="349"/>
                </a:lnTo>
                <a:lnTo>
                  <a:pt x="2736" y="347"/>
                </a:lnTo>
                <a:lnTo>
                  <a:pt x="2974" y="110"/>
                </a:lnTo>
                <a:lnTo>
                  <a:pt x="356" y="110"/>
                </a:lnTo>
                <a:close/>
                <a:moveTo>
                  <a:pt x="167" y="110"/>
                </a:moveTo>
                <a:lnTo>
                  <a:pt x="167" y="771"/>
                </a:lnTo>
                <a:lnTo>
                  <a:pt x="195" y="771"/>
                </a:lnTo>
                <a:lnTo>
                  <a:pt x="481" y="391"/>
                </a:lnTo>
                <a:lnTo>
                  <a:pt x="199" y="110"/>
                </a:lnTo>
                <a:lnTo>
                  <a:pt x="167" y="110"/>
                </a:lnTo>
                <a:close/>
                <a:moveTo>
                  <a:pt x="56" y="0"/>
                </a:moveTo>
                <a:lnTo>
                  <a:pt x="3275" y="0"/>
                </a:lnTo>
                <a:lnTo>
                  <a:pt x="3275" y="771"/>
                </a:lnTo>
                <a:lnTo>
                  <a:pt x="3330" y="771"/>
                </a:lnTo>
                <a:lnTo>
                  <a:pt x="3330" y="2826"/>
                </a:lnTo>
                <a:lnTo>
                  <a:pt x="3327" y="2864"/>
                </a:lnTo>
                <a:lnTo>
                  <a:pt x="3319" y="2901"/>
                </a:lnTo>
                <a:lnTo>
                  <a:pt x="3306" y="2936"/>
                </a:lnTo>
                <a:lnTo>
                  <a:pt x="3288" y="2969"/>
                </a:lnTo>
                <a:lnTo>
                  <a:pt x="3265" y="2998"/>
                </a:lnTo>
                <a:lnTo>
                  <a:pt x="3239" y="3023"/>
                </a:lnTo>
                <a:lnTo>
                  <a:pt x="3210" y="3045"/>
                </a:lnTo>
                <a:lnTo>
                  <a:pt x="3178" y="3063"/>
                </a:lnTo>
                <a:lnTo>
                  <a:pt x="3142" y="3077"/>
                </a:lnTo>
                <a:lnTo>
                  <a:pt x="3106" y="3085"/>
                </a:lnTo>
                <a:lnTo>
                  <a:pt x="3067" y="3088"/>
                </a:lnTo>
                <a:lnTo>
                  <a:pt x="263" y="3088"/>
                </a:lnTo>
                <a:lnTo>
                  <a:pt x="224" y="3085"/>
                </a:lnTo>
                <a:lnTo>
                  <a:pt x="188" y="3077"/>
                </a:lnTo>
                <a:lnTo>
                  <a:pt x="152" y="3063"/>
                </a:lnTo>
                <a:lnTo>
                  <a:pt x="120" y="3045"/>
                </a:lnTo>
                <a:lnTo>
                  <a:pt x="91" y="3023"/>
                </a:lnTo>
                <a:lnTo>
                  <a:pt x="65" y="2998"/>
                </a:lnTo>
                <a:lnTo>
                  <a:pt x="42" y="2969"/>
                </a:lnTo>
                <a:lnTo>
                  <a:pt x="24" y="2936"/>
                </a:lnTo>
                <a:lnTo>
                  <a:pt x="11" y="2901"/>
                </a:lnTo>
                <a:lnTo>
                  <a:pt x="3" y="2864"/>
                </a:lnTo>
                <a:lnTo>
                  <a:pt x="0" y="2826"/>
                </a:lnTo>
                <a:lnTo>
                  <a:pt x="0" y="771"/>
                </a:lnTo>
                <a:lnTo>
                  <a:pt x="56" y="771"/>
                </a:lnTo>
                <a:lnTo>
                  <a:pt x="56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9" name="Group 1160"/>
          <p:cNvGrpSpPr/>
          <p:nvPr/>
        </p:nvGrpSpPr>
        <p:grpSpPr>
          <a:xfrm>
            <a:off x="4043921" y="3147367"/>
            <a:ext cx="460921" cy="351858"/>
            <a:chOff x="4373563" y="1985963"/>
            <a:chExt cx="573087" cy="415925"/>
          </a:xfrm>
          <a:solidFill>
            <a:srgbClr val="000000"/>
          </a:solidFill>
        </p:grpSpPr>
        <p:sp>
          <p:nvSpPr>
            <p:cNvPr id="40" name="Freeform 513"/>
            <p:cNvSpPr>
              <a:spLocks/>
            </p:cNvSpPr>
            <p:nvPr/>
          </p:nvSpPr>
          <p:spPr bwMode="auto">
            <a:xfrm>
              <a:off x="4738688" y="2198688"/>
              <a:ext cx="122237" cy="136525"/>
            </a:xfrm>
            <a:custGeom>
              <a:avLst/>
              <a:gdLst>
                <a:gd name="T0" fmla="*/ 175 w 770"/>
                <a:gd name="T1" fmla="*/ 0 h 859"/>
                <a:gd name="T2" fmla="*/ 178 w 770"/>
                <a:gd name="T3" fmla="*/ 2 h 859"/>
                <a:gd name="T4" fmla="*/ 185 w 770"/>
                <a:gd name="T5" fmla="*/ 6 h 859"/>
                <a:gd name="T6" fmla="*/ 198 w 770"/>
                <a:gd name="T7" fmla="*/ 14 h 859"/>
                <a:gd name="T8" fmla="*/ 214 w 770"/>
                <a:gd name="T9" fmla="*/ 23 h 859"/>
                <a:gd name="T10" fmla="*/ 236 w 770"/>
                <a:gd name="T11" fmla="*/ 36 h 859"/>
                <a:gd name="T12" fmla="*/ 262 w 770"/>
                <a:gd name="T13" fmla="*/ 51 h 859"/>
                <a:gd name="T14" fmla="*/ 292 w 770"/>
                <a:gd name="T15" fmla="*/ 66 h 859"/>
                <a:gd name="T16" fmla="*/ 327 w 770"/>
                <a:gd name="T17" fmla="*/ 83 h 859"/>
                <a:gd name="T18" fmla="*/ 365 w 770"/>
                <a:gd name="T19" fmla="*/ 102 h 859"/>
                <a:gd name="T20" fmla="*/ 407 w 770"/>
                <a:gd name="T21" fmla="*/ 122 h 859"/>
                <a:gd name="T22" fmla="*/ 454 w 770"/>
                <a:gd name="T23" fmla="*/ 142 h 859"/>
                <a:gd name="T24" fmla="*/ 503 w 770"/>
                <a:gd name="T25" fmla="*/ 163 h 859"/>
                <a:gd name="T26" fmla="*/ 557 w 770"/>
                <a:gd name="T27" fmla="*/ 184 h 859"/>
                <a:gd name="T28" fmla="*/ 598 w 770"/>
                <a:gd name="T29" fmla="*/ 201 h 859"/>
                <a:gd name="T30" fmla="*/ 636 w 770"/>
                <a:gd name="T31" fmla="*/ 222 h 859"/>
                <a:gd name="T32" fmla="*/ 668 w 770"/>
                <a:gd name="T33" fmla="*/ 244 h 859"/>
                <a:gd name="T34" fmla="*/ 696 w 770"/>
                <a:gd name="T35" fmla="*/ 269 h 859"/>
                <a:gd name="T36" fmla="*/ 720 w 770"/>
                <a:gd name="T37" fmla="*/ 296 h 859"/>
                <a:gd name="T38" fmla="*/ 741 w 770"/>
                <a:gd name="T39" fmla="*/ 327 h 859"/>
                <a:gd name="T40" fmla="*/ 757 w 770"/>
                <a:gd name="T41" fmla="*/ 359 h 859"/>
                <a:gd name="T42" fmla="*/ 770 w 770"/>
                <a:gd name="T43" fmla="*/ 395 h 859"/>
                <a:gd name="T44" fmla="*/ 530 w 770"/>
                <a:gd name="T45" fmla="*/ 636 h 859"/>
                <a:gd name="T46" fmla="*/ 463 w 770"/>
                <a:gd name="T47" fmla="*/ 703 h 859"/>
                <a:gd name="T48" fmla="*/ 305 w 770"/>
                <a:gd name="T49" fmla="*/ 859 h 859"/>
                <a:gd name="T50" fmla="*/ 0 w 770"/>
                <a:gd name="T51" fmla="*/ 554 h 859"/>
                <a:gd name="T52" fmla="*/ 175 w 770"/>
                <a:gd name="T53" fmla="*/ 0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70" h="859">
                  <a:moveTo>
                    <a:pt x="175" y="0"/>
                  </a:moveTo>
                  <a:lnTo>
                    <a:pt x="178" y="2"/>
                  </a:lnTo>
                  <a:lnTo>
                    <a:pt x="185" y="6"/>
                  </a:lnTo>
                  <a:lnTo>
                    <a:pt x="198" y="14"/>
                  </a:lnTo>
                  <a:lnTo>
                    <a:pt x="214" y="23"/>
                  </a:lnTo>
                  <a:lnTo>
                    <a:pt x="236" y="36"/>
                  </a:lnTo>
                  <a:lnTo>
                    <a:pt x="262" y="51"/>
                  </a:lnTo>
                  <a:lnTo>
                    <a:pt x="292" y="66"/>
                  </a:lnTo>
                  <a:lnTo>
                    <a:pt x="327" y="83"/>
                  </a:lnTo>
                  <a:lnTo>
                    <a:pt x="365" y="102"/>
                  </a:lnTo>
                  <a:lnTo>
                    <a:pt x="407" y="122"/>
                  </a:lnTo>
                  <a:lnTo>
                    <a:pt x="454" y="142"/>
                  </a:lnTo>
                  <a:lnTo>
                    <a:pt x="503" y="163"/>
                  </a:lnTo>
                  <a:lnTo>
                    <a:pt x="557" y="184"/>
                  </a:lnTo>
                  <a:lnTo>
                    <a:pt x="598" y="201"/>
                  </a:lnTo>
                  <a:lnTo>
                    <a:pt x="636" y="222"/>
                  </a:lnTo>
                  <a:lnTo>
                    <a:pt x="668" y="244"/>
                  </a:lnTo>
                  <a:lnTo>
                    <a:pt x="696" y="269"/>
                  </a:lnTo>
                  <a:lnTo>
                    <a:pt x="720" y="296"/>
                  </a:lnTo>
                  <a:lnTo>
                    <a:pt x="741" y="327"/>
                  </a:lnTo>
                  <a:lnTo>
                    <a:pt x="757" y="359"/>
                  </a:lnTo>
                  <a:lnTo>
                    <a:pt x="770" y="395"/>
                  </a:lnTo>
                  <a:lnTo>
                    <a:pt x="530" y="636"/>
                  </a:lnTo>
                  <a:lnTo>
                    <a:pt x="463" y="703"/>
                  </a:lnTo>
                  <a:lnTo>
                    <a:pt x="305" y="859"/>
                  </a:lnTo>
                  <a:lnTo>
                    <a:pt x="0" y="554"/>
                  </a:lnTo>
                  <a:lnTo>
                    <a:pt x="1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14"/>
            <p:cNvSpPr>
              <a:spLocks/>
            </p:cNvSpPr>
            <p:nvPr/>
          </p:nvSpPr>
          <p:spPr bwMode="auto">
            <a:xfrm>
              <a:off x="4691063" y="2222500"/>
              <a:ext cx="41275" cy="55563"/>
            </a:xfrm>
            <a:custGeom>
              <a:avLst/>
              <a:gdLst>
                <a:gd name="T0" fmla="*/ 130 w 262"/>
                <a:gd name="T1" fmla="*/ 0 h 353"/>
                <a:gd name="T2" fmla="*/ 133 w 262"/>
                <a:gd name="T3" fmla="*/ 0 h 353"/>
                <a:gd name="T4" fmla="*/ 138 w 262"/>
                <a:gd name="T5" fmla="*/ 0 h 353"/>
                <a:gd name="T6" fmla="*/ 146 w 262"/>
                <a:gd name="T7" fmla="*/ 1 h 353"/>
                <a:gd name="T8" fmla="*/ 155 w 262"/>
                <a:gd name="T9" fmla="*/ 1 h 353"/>
                <a:gd name="T10" fmla="*/ 166 w 262"/>
                <a:gd name="T11" fmla="*/ 3 h 353"/>
                <a:gd name="T12" fmla="*/ 177 w 262"/>
                <a:gd name="T13" fmla="*/ 5 h 353"/>
                <a:gd name="T14" fmla="*/ 188 w 262"/>
                <a:gd name="T15" fmla="*/ 8 h 353"/>
                <a:gd name="T16" fmla="*/ 200 w 262"/>
                <a:gd name="T17" fmla="*/ 12 h 353"/>
                <a:gd name="T18" fmla="*/ 210 w 262"/>
                <a:gd name="T19" fmla="*/ 16 h 353"/>
                <a:gd name="T20" fmla="*/ 223 w 262"/>
                <a:gd name="T21" fmla="*/ 23 h 353"/>
                <a:gd name="T22" fmla="*/ 232 w 262"/>
                <a:gd name="T23" fmla="*/ 30 h 353"/>
                <a:gd name="T24" fmla="*/ 241 w 262"/>
                <a:gd name="T25" fmla="*/ 39 h 353"/>
                <a:gd name="T26" fmla="*/ 250 w 262"/>
                <a:gd name="T27" fmla="*/ 50 h 353"/>
                <a:gd name="T28" fmla="*/ 255 w 262"/>
                <a:gd name="T29" fmla="*/ 62 h 353"/>
                <a:gd name="T30" fmla="*/ 260 w 262"/>
                <a:gd name="T31" fmla="*/ 77 h 353"/>
                <a:gd name="T32" fmla="*/ 262 w 262"/>
                <a:gd name="T33" fmla="*/ 94 h 353"/>
                <a:gd name="T34" fmla="*/ 261 w 262"/>
                <a:gd name="T35" fmla="*/ 112 h 353"/>
                <a:gd name="T36" fmla="*/ 256 w 262"/>
                <a:gd name="T37" fmla="*/ 133 h 353"/>
                <a:gd name="T38" fmla="*/ 250 w 262"/>
                <a:gd name="T39" fmla="*/ 156 h 353"/>
                <a:gd name="T40" fmla="*/ 239 w 262"/>
                <a:gd name="T41" fmla="*/ 182 h 353"/>
                <a:gd name="T42" fmla="*/ 225 w 262"/>
                <a:gd name="T43" fmla="*/ 210 h 353"/>
                <a:gd name="T44" fmla="*/ 205 w 262"/>
                <a:gd name="T45" fmla="*/ 242 h 353"/>
                <a:gd name="T46" fmla="*/ 182 w 262"/>
                <a:gd name="T47" fmla="*/ 276 h 353"/>
                <a:gd name="T48" fmla="*/ 207 w 262"/>
                <a:gd name="T49" fmla="*/ 347 h 353"/>
                <a:gd name="T50" fmla="*/ 173 w 262"/>
                <a:gd name="T51" fmla="*/ 339 h 353"/>
                <a:gd name="T52" fmla="*/ 138 w 262"/>
                <a:gd name="T53" fmla="*/ 336 h 353"/>
                <a:gd name="T54" fmla="*/ 109 w 262"/>
                <a:gd name="T55" fmla="*/ 338 h 353"/>
                <a:gd name="T56" fmla="*/ 80 w 262"/>
                <a:gd name="T57" fmla="*/ 344 h 353"/>
                <a:gd name="T58" fmla="*/ 53 w 262"/>
                <a:gd name="T59" fmla="*/ 353 h 353"/>
                <a:gd name="T60" fmla="*/ 80 w 262"/>
                <a:gd name="T61" fmla="*/ 276 h 353"/>
                <a:gd name="T62" fmla="*/ 57 w 262"/>
                <a:gd name="T63" fmla="*/ 242 h 353"/>
                <a:gd name="T64" fmla="*/ 38 w 262"/>
                <a:gd name="T65" fmla="*/ 210 h 353"/>
                <a:gd name="T66" fmla="*/ 23 w 262"/>
                <a:gd name="T67" fmla="*/ 182 h 353"/>
                <a:gd name="T68" fmla="*/ 12 w 262"/>
                <a:gd name="T69" fmla="*/ 156 h 353"/>
                <a:gd name="T70" fmla="*/ 6 w 262"/>
                <a:gd name="T71" fmla="*/ 133 h 353"/>
                <a:gd name="T72" fmla="*/ 2 w 262"/>
                <a:gd name="T73" fmla="*/ 112 h 353"/>
                <a:gd name="T74" fmla="*/ 0 w 262"/>
                <a:gd name="T75" fmla="*/ 94 h 353"/>
                <a:gd name="T76" fmla="*/ 3 w 262"/>
                <a:gd name="T77" fmla="*/ 77 h 353"/>
                <a:gd name="T78" fmla="*/ 7 w 262"/>
                <a:gd name="T79" fmla="*/ 62 h 353"/>
                <a:gd name="T80" fmla="*/ 12 w 262"/>
                <a:gd name="T81" fmla="*/ 50 h 353"/>
                <a:gd name="T82" fmla="*/ 21 w 262"/>
                <a:gd name="T83" fmla="*/ 39 h 353"/>
                <a:gd name="T84" fmla="*/ 30 w 262"/>
                <a:gd name="T85" fmla="*/ 30 h 353"/>
                <a:gd name="T86" fmla="*/ 41 w 262"/>
                <a:gd name="T87" fmla="*/ 23 h 353"/>
                <a:gd name="T88" fmla="*/ 52 w 262"/>
                <a:gd name="T89" fmla="*/ 16 h 353"/>
                <a:gd name="T90" fmla="*/ 63 w 262"/>
                <a:gd name="T91" fmla="*/ 12 h 353"/>
                <a:gd name="T92" fmla="*/ 75 w 262"/>
                <a:gd name="T93" fmla="*/ 8 h 353"/>
                <a:gd name="T94" fmla="*/ 87 w 262"/>
                <a:gd name="T95" fmla="*/ 5 h 353"/>
                <a:gd name="T96" fmla="*/ 98 w 262"/>
                <a:gd name="T97" fmla="*/ 3 h 353"/>
                <a:gd name="T98" fmla="*/ 108 w 262"/>
                <a:gd name="T99" fmla="*/ 1 h 353"/>
                <a:gd name="T100" fmla="*/ 116 w 262"/>
                <a:gd name="T101" fmla="*/ 1 h 353"/>
                <a:gd name="T102" fmla="*/ 124 w 262"/>
                <a:gd name="T103" fmla="*/ 0 h 353"/>
                <a:gd name="T104" fmla="*/ 130 w 262"/>
                <a:gd name="T105" fmla="*/ 0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2" h="353">
                  <a:moveTo>
                    <a:pt x="130" y="0"/>
                  </a:moveTo>
                  <a:lnTo>
                    <a:pt x="133" y="0"/>
                  </a:lnTo>
                  <a:lnTo>
                    <a:pt x="138" y="0"/>
                  </a:lnTo>
                  <a:lnTo>
                    <a:pt x="146" y="1"/>
                  </a:lnTo>
                  <a:lnTo>
                    <a:pt x="155" y="1"/>
                  </a:lnTo>
                  <a:lnTo>
                    <a:pt x="166" y="3"/>
                  </a:lnTo>
                  <a:lnTo>
                    <a:pt x="177" y="5"/>
                  </a:lnTo>
                  <a:lnTo>
                    <a:pt x="188" y="8"/>
                  </a:lnTo>
                  <a:lnTo>
                    <a:pt x="200" y="12"/>
                  </a:lnTo>
                  <a:lnTo>
                    <a:pt x="210" y="16"/>
                  </a:lnTo>
                  <a:lnTo>
                    <a:pt x="223" y="23"/>
                  </a:lnTo>
                  <a:lnTo>
                    <a:pt x="232" y="30"/>
                  </a:lnTo>
                  <a:lnTo>
                    <a:pt x="241" y="39"/>
                  </a:lnTo>
                  <a:lnTo>
                    <a:pt x="250" y="50"/>
                  </a:lnTo>
                  <a:lnTo>
                    <a:pt x="255" y="62"/>
                  </a:lnTo>
                  <a:lnTo>
                    <a:pt x="260" y="77"/>
                  </a:lnTo>
                  <a:lnTo>
                    <a:pt x="262" y="94"/>
                  </a:lnTo>
                  <a:lnTo>
                    <a:pt x="261" y="112"/>
                  </a:lnTo>
                  <a:lnTo>
                    <a:pt x="256" y="133"/>
                  </a:lnTo>
                  <a:lnTo>
                    <a:pt x="250" y="156"/>
                  </a:lnTo>
                  <a:lnTo>
                    <a:pt x="239" y="182"/>
                  </a:lnTo>
                  <a:lnTo>
                    <a:pt x="225" y="210"/>
                  </a:lnTo>
                  <a:lnTo>
                    <a:pt x="205" y="242"/>
                  </a:lnTo>
                  <a:lnTo>
                    <a:pt x="182" y="276"/>
                  </a:lnTo>
                  <a:lnTo>
                    <a:pt x="207" y="347"/>
                  </a:lnTo>
                  <a:lnTo>
                    <a:pt x="173" y="339"/>
                  </a:lnTo>
                  <a:lnTo>
                    <a:pt x="138" y="336"/>
                  </a:lnTo>
                  <a:lnTo>
                    <a:pt x="109" y="338"/>
                  </a:lnTo>
                  <a:lnTo>
                    <a:pt x="80" y="344"/>
                  </a:lnTo>
                  <a:lnTo>
                    <a:pt x="53" y="353"/>
                  </a:lnTo>
                  <a:lnTo>
                    <a:pt x="80" y="276"/>
                  </a:lnTo>
                  <a:lnTo>
                    <a:pt x="57" y="242"/>
                  </a:lnTo>
                  <a:lnTo>
                    <a:pt x="38" y="210"/>
                  </a:lnTo>
                  <a:lnTo>
                    <a:pt x="23" y="182"/>
                  </a:lnTo>
                  <a:lnTo>
                    <a:pt x="12" y="156"/>
                  </a:lnTo>
                  <a:lnTo>
                    <a:pt x="6" y="133"/>
                  </a:lnTo>
                  <a:lnTo>
                    <a:pt x="2" y="112"/>
                  </a:lnTo>
                  <a:lnTo>
                    <a:pt x="0" y="94"/>
                  </a:lnTo>
                  <a:lnTo>
                    <a:pt x="3" y="77"/>
                  </a:lnTo>
                  <a:lnTo>
                    <a:pt x="7" y="62"/>
                  </a:lnTo>
                  <a:lnTo>
                    <a:pt x="12" y="50"/>
                  </a:lnTo>
                  <a:lnTo>
                    <a:pt x="21" y="39"/>
                  </a:lnTo>
                  <a:lnTo>
                    <a:pt x="30" y="30"/>
                  </a:lnTo>
                  <a:lnTo>
                    <a:pt x="41" y="23"/>
                  </a:lnTo>
                  <a:lnTo>
                    <a:pt x="52" y="16"/>
                  </a:lnTo>
                  <a:lnTo>
                    <a:pt x="63" y="12"/>
                  </a:lnTo>
                  <a:lnTo>
                    <a:pt x="75" y="8"/>
                  </a:lnTo>
                  <a:lnTo>
                    <a:pt x="87" y="5"/>
                  </a:lnTo>
                  <a:lnTo>
                    <a:pt x="98" y="3"/>
                  </a:lnTo>
                  <a:lnTo>
                    <a:pt x="108" y="1"/>
                  </a:lnTo>
                  <a:lnTo>
                    <a:pt x="116" y="1"/>
                  </a:lnTo>
                  <a:lnTo>
                    <a:pt x="124" y="0"/>
                  </a:lnTo>
                  <a:lnTo>
                    <a:pt x="1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15"/>
            <p:cNvSpPr>
              <a:spLocks/>
            </p:cNvSpPr>
            <p:nvPr/>
          </p:nvSpPr>
          <p:spPr bwMode="auto">
            <a:xfrm>
              <a:off x="4373563" y="2198688"/>
              <a:ext cx="311150" cy="142875"/>
            </a:xfrm>
            <a:custGeom>
              <a:avLst/>
              <a:gdLst>
                <a:gd name="T0" fmla="*/ 1964 w 1964"/>
                <a:gd name="T1" fmla="*/ 566 h 899"/>
                <a:gd name="T2" fmla="*/ 1629 w 1964"/>
                <a:gd name="T3" fmla="*/ 899 h 899"/>
                <a:gd name="T4" fmla="*/ 1 w 1964"/>
                <a:gd name="T5" fmla="*/ 837 h 899"/>
                <a:gd name="T6" fmla="*/ 2 w 1964"/>
                <a:gd name="T7" fmla="*/ 725 h 899"/>
                <a:gd name="T8" fmla="*/ 7 w 1964"/>
                <a:gd name="T9" fmla="*/ 626 h 899"/>
                <a:gd name="T10" fmla="*/ 16 w 1964"/>
                <a:gd name="T11" fmla="*/ 539 h 899"/>
                <a:gd name="T12" fmla="*/ 35 w 1964"/>
                <a:gd name="T13" fmla="*/ 466 h 899"/>
                <a:gd name="T14" fmla="*/ 66 w 1964"/>
                <a:gd name="T15" fmla="*/ 404 h 899"/>
                <a:gd name="T16" fmla="*/ 110 w 1964"/>
                <a:gd name="T17" fmla="*/ 354 h 899"/>
                <a:gd name="T18" fmla="*/ 173 w 1964"/>
                <a:gd name="T19" fmla="*/ 314 h 899"/>
                <a:gd name="T20" fmla="*/ 259 w 1964"/>
                <a:gd name="T21" fmla="*/ 279 h 899"/>
                <a:gd name="T22" fmla="*/ 346 w 1964"/>
                <a:gd name="T23" fmla="*/ 242 h 899"/>
                <a:gd name="T24" fmla="*/ 417 w 1964"/>
                <a:gd name="T25" fmla="*/ 207 h 899"/>
                <a:gd name="T26" fmla="*/ 473 w 1964"/>
                <a:gd name="T27" fmla="*/ 177 h 899"/>
                <a:gd name="T28" fmla="*/ 511 w 1964"/>
                <a:gd name="T29" fmla="*/ 156 h 899"/>
                <a:gd name="T30" fmla="*/ 529 w 1964"/>
                <a:gd name="T31" fmla="*/ 144 h 899"/>
                <a:gd name="T32" fmla="*/ 687 w 1964"/>
                <a:gd name="T33" fmla="*/ 632 h 899"/>
                <a:gd name="T34" fmla="*/ 778 w 1964"/>
                <a:gd name="T35" fmla="*/ 501 h 899"/>
                <a:gd name="T36" fmla="*/ 740 w 1964"/>
                <a:gd name="T37" fmla="*/ 441 h 899"/>
                <a:gd name="T38" fmla="*/ 719 w 1964"/>
                <a:gd name="T39" fmla="*/ 392 h 899"/>
                <a:gd name="T40" fmla="*/ 711 w 1964"/>
                <a:gd name="T41" fmla="*/ 354 h 899"/>
                <a:gd name="T42" fmla="*/ 715 w 1964"/>
                <a:gd name="T43" fmla="*/ 324 h 899"/>
                <a:gd name="T44" fmla="*/ 727 w 1964"/>
                <a:gd name="T45" fmla="*/ 303 h 899"/>
                <a:gd name="T46" fmla="*/ 746 w 1964"/>
                <a:gd name="T47" fmla="*/ 287 h 899"/>
                <a:gd name="T48" fmla="*/ 768 w 1964"/>
                <a:gd name="T49" fmla="*/ 278 h 899"/>
                <a:gd name="T50" fmla="*/ 789 w 1964"/>
                <a:gd name="T51" fmla="*/ 272 h 899"/>
                <a:gd name="T52" fmla="*/ 807 w 1964"/>
                <a:gd name="T53" fmla="*/ 270 h 899"/>
                <a:gd name="T54" fmla="*/ 819 w 1964"/>
                <a:gd name="T55" fmla="*/ 269 h 899"/>
                <a:gd name="T56" fmla="*/ 828 w 1964"/>
                <a:gd name="T57" fmla="*/ 269 h 899"/>
                <a:gd name="T58" fmla="*/ 845 w 1964"/>
                <a:gd name="T59" fmla="*/ 270 h 899"/>
                <a:gd name="T60" fmla="*/ 864 w 1964"/>
                <a:gd name="T61" fmla="*/ 274 h 899"/>
                <a:gd name="T62" fmla="*/ 886 w 1964"/>
                <a:gd name="T63" fmla="*/ 282 h 899"/>
                <a:gd name="T64" fmla="*/ 906 w 1964"/>
                <a:gd name="T65" fmla="*/ 294 h 899"/>
                <a:gd name="T66" fmla="*/ 921 w 1964"/>
                <a:gd name="T67" fmla="*/ 312 h 899"/>
                <a:gd name="T68" fmla="*/ 930 w 1964"/>
                <a:gd name="T69" fmla="*/ 338 h 899"/>
                <a:gd name="T70" fmla="*/ 929 w 1964"/>
                <a:gd name="T71" fmla="*/ 371 h 899"/>
                <a:gd name="T72" fmla="*/ 916 w 1964"/>
                <a:gd name="T73" fmla="*/ 415 h 899"/>
                <a:gd name="T74" fmla="*/ 886 w 1964"/>
                <a:gd name="T75" fmla="*/ 470 h 899"/>
                <a:gd name="T76" fmla="*/ 934 w 1964"/>
                <a:gd name="T77" fmla="*/ 698 h 899"/>
                <a:gd name="T78" fmla="*/ 1110 w 1964"/>
                <a:gd name="T79" fmla="*/ 142 h 899"/>
                <a:gd name="T80" fmla="*/ 1120 w 1964"/>
                <a:gd name="T81" fmla="*/ 149 h 899"/>
                <a:gd name="T82" fmla="*/ 1149 w 1964"/>
                <a:gd name="T83" fmla="*/ 165 h 899"/>
                <a:gd name="T84" fmla="*/ 1195 w 1964"/>
                <a:gd name="T85" fmla="*/ 191 h 899"/>
                <a:gd name="T86" fmla="*/ 1258 w 1964"/>
                <a:gd name="T87" fmla="*/ 223 h 899"/>
                <a:gd name="T88" fmla="*/ 1327 w 1964"/>
                <a:gd name="T89" fmla="*/ 220 h 899"/>
                <a:gd name="T90" fmla="*/ 1404 w 1964"/>
                <a:gd name="T91" fmla="*/ 185 h 899"/>
                <a:gd name="T92" fmla="*/ 1506 w 1964"/>
                <a:gd name="T93" fmla="*/ 143 h 899"/>
                <a:gd name="T94" fmla="*/ 1595 w 1964"/>
                <a:gd name="T95" fmla="*/ 103 h 899"/>
                <a:gd name="T96" fmla="*/ 1668 w 1964"/>
                <a:gd name="T97" fmla="*/ 67 h 899"/>
                <a:gd name="T98" fmla="*/ 1724 w 1964"/>
                <a:gd name="T99" fmla="*/ 36 h 899"/>
                <a:gd name="T100" fmla="*/ 1762 w 1964"/>
                <a:gd name="T101" fmla="*/ 15 h 899"/>
                <a:gd name="T102" fmla="*/ 1782 w 1964"/>
                <a:gd name="T103" fmla="*/ 3 h 8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64" h="899">
                  <a:moveTo>
                    <a:pt x="1784" y="0"/>
                  </a:moveTo>
                  <a:lnTo>
                    <a:pt x="1964" y="566"/>
                  </a:lnTo>
                  <a:lnTo>
                    <a:pt x="1960" y="570"/>
                  </a:lnTo>
                  <a:lnTo>
                    <a:pt x="1629" y="899"/>
                  </a:lnTo>
                  <a:lnTo>
                    <a:pt x="0" y="899"/>
                  </a:lnTo>
                  <a:lnTo>
                    <a:pt x="1" y="837"/>
                  </a:lnTo>
                  <a:lnTo>
                    <a:pt x="1" y="779"/>
                  </a:lnTo>
                  <a:lnTo>
                    <a:pt x="2" y="725"/>
                  </a:lnTo>
                  <a:lnTo>
                    <a:pt x="3" y="674"/>
                  </a:lnTo>
                  <a:lnTo>
                    <a:pt x="7" y="626"/>
                  </a:lnTo>
                  <a:lnTo>
                    <a:pt x="11" y="581"/>
                  </a:lnTo>
                  <a:lnTo>
                    <a:pt x="16" y="539"/>
                  </a:lnTo>
                  <a:lnTo>
                    <a:pt x="24" y="501"/>
                  </a:lnTo>
                  <a:lnTo>
                    <a:pt x="35" y="466"/>
                  </a:lnTo>
                  <a:lnTo>
                    <a:pt x="48" y="434"/>
                  </a:lnTo>
                  <a:lnTo>
                    <a:pt x="66" y="404"/>
                  </a:lnTo>
                  <a:lnTo>
                    <a:pt x="85" y="378"/>
                  </a:lnTo>
                  <a:lnTo>
                    <a:pt x="110" y="354"/>
                  </a:lnTo>
                  <a:lnTo>
                    <a:pt x="139" y="332"/>
                  </a:lnTo>
                  <a:lnTo>
                    <a:pt x="173" y="314"/>
                  </a:lnTo>
                  <a:lnTo>
                    <a:pt x="211" y="298"/>
                  </a:lnTo>
                  <a:lnTo>
                    <a:pt x="259" y="279"/>
                  </a:lnTo>
                  <a:lnTo>
                    <a:pt x="304" y="260"/>
                  </a:lnTo>
                  <a:lnTo>
                    <a:pt x="346" y="242"/>
                  </a:lnTo>
                  <a:lnTo>
                    <a:pt x="384" y="223"/>
                  </a:lnTo>
                  <a:lnTo>
                    <a:pt x="417" y="207"/>
                  </a:lnTo>
                  <a:lnTo>
                    <a:pt x="447" y="191"/>
                  </a:lnTo>
                  <a:lnTo>
                    <a:pt x="473" y="177"/>
                  </a:lnTo>
                  <a:lnTo>
                    <a:pt x="493" y="166"/>
                  </a:lnTo>
                  <a:lnTo>
                    <a:pt x="511" y="156"/>
                  </a:lnTo>
                  <a:lnTo>
                    <a:pt x="523" y="149"/>
                  </a:lnTo>
                  <a:lnTo>
                    <a:pt x="529" y="144"/>
                  </a:lnTo>
                  <a:lnTo>
                    <a:pt x="533" y="142"/>
                  </a:lnTo>
                  <a:lnTo>
                    <a:pt x="687" y="632"/>
                  </a:lnTo>
                  <a:lnTo>
                    <a:pt x="709" y="698"/>
                  </a:lnTo>
                  <a:lnTo>
                    <a:pt x="778" y="501"/>
                  </a:lnTo>
                  <a:lnTo>
                    <a:pt x="757" y="470"/>
                  </a:lnTo>
                  <a:lnTo>
                    <a:pt x="740" y="441"/>
                  </a:lnTo>
                  <a:lnTo>
                    <a:pt x="727" y="415"/>
                  </a:lnTo>
                  <a:lnTo>
                    <a:pt x="719" y="392"/>
                  </a:lnTo>
                  <a:lnTo>
                    <a:pt x="713" y="371"/>
                  </a:lnTo>
                  <a:lnTo>
                    <a:pt x="711" y="354"/>
                  </a:lnTo>
                  <a:lnTo>
                    <a:pt x="712" y="338"/>
                  </a:lnTo>
                  <a:lnTo>
                    <a:pt x="715" y="324"/>
                  </a:lnTo>
                  <a:lnTo>
                    <a:pt x="721" y="312"/>
                  </a:lnTo>
                  <a:lnTo>
                    <a:pt x="727" y="303"/>
                  </a:lnTo>
                  <a:lnTo>
                    <a:pt x="736" y="294"/>
                  </a:lnTo>
                  <a:lnTo>
                    <a:pt x="746" y="287"/>
                  </a:lnTo>
                  <a:lnTo>
                    <a:pt x="757" y="282"/>
                  </a:lnTo>
                  <a:lnTo>
                    <a:pt x="768" y="278"/>
                  </a:lnTo>
                  <a:lnTo>
                    <a:pt x="778" y="274"/>
                  </a:lnTo>
                  <a:lnTo>
                    <a:pt x="789" y="272"/>
                  </a:lnTo>
                  <a:lnTo>
                    <a:pt x="799" y="270"/>
                  </a:lnTo>
                  <a:lnTo>
                    <a:pt x="807" y="270"/>
                  </a:lnTo>
                  <a:lnTo>
                    <a:pt x="814" y="269"/>
                  </a:lnTo>
                  <a:lnTo>
                    <a:pt x="819" y="269"/>
                  </a:lnTo>
                  <a:lnTo>
                    <a:pt x="823" y="269"/>
                  </a:lnTo>
                  <a:lnTo>
                    <a:pt x="828" y="269"/>
                  </a:lnTo>
                  <a:lnTo>
                    <a:pt x="836" y="270"/>
                  </a:lnTo>
                  <a:lnTo>
                    <a:pt x="845" y="270"/>
                  </a:lnTo>
                  <a:lnTo>
                    <a:pt x="853" y="272"/>
                  </a:lnTo>
                  <a:lnTo>
                    <a:pt x="864" y="274"/>
                  </a:lnTo>
                  <a:lnTo>
                    <a:pt x="875" y="278"/>
                  </a:lnTo>
                  <a:lnTo>
                    <a:pt x="886" y="282"/>
                  </a:lnTo>
                  <a:lnTo>
                    <a:pt x="896" y="287"/>
                  </a:lnTo>
                  <a:lnTo>
                    <a:pt x="906" y="294"/>
                  </a:lnTo>
                  <a:lnTo>
                    <a:pt x="915" y="303"/>
                  </a:lnTo>
                  <a:lnTo>
                    <a:pt x="921" y="312"/>
                  </a:lnTo>
                  <a:lnTo>
                    <a:pt x="927" y="324"/>
                  </a:lnTo>
                  <a:lnTo>
                    <a:pt x="930" y="338"/>
                  </a:lnTo>
                  <a:lnTo>
                    <a:pt x="931" y="354"/>
                  </a:lnTo>
                  <a:lnTo>
                    <a:pt x="929" y="371"/>
                  </a:lnTo>
                  <a:lnTo>
                    <a:pt x="924" y="392"/>
                  </a:lnTo>
                  <a:lnTo>
                    <a:pt x="916" y="415"/>
                  </a:lnTo>
                  <a:lnTo>
                    <a:pt x="903" y="441"/>
                  </a:lnTo>
                  <a:lnTo>
                    <a:pt x="886" y="470"/>
                  </a:lnTo>
                  <a:lnTo>
                    <a:pt x="864" y="501"/>
                  </a:lnTo>
                  <a:lnTo>
                    <a:pt x="934" y="698"/>
                  </a:lnTo>
                  <a:lnTo>
                    <a:pt x="955" y="632"/>
                  </a:lnTo>
                  <a:lnTo>
                    <a:pt x="1110" y="142"/>
                  </a:lnTo>
                  <a:lnTo>
                    <a:pt x="1113" y="144"/>
                  </a:lnTo>
                  <a:lnTo>
                    <a:pt x="1120" y="149"/>
                  </a:lnTo>
                  <a:lnTo>
                    <a:pt x="1132" y="156"/>
                  </a:lnTo>
                  <a:lnTo>
                    <a:pt x="1149" y="165"/>
                  </a:lnTo>
                  <a:lnTo>
                    <a:pt x="1169" y="177"/>
                  </a:lnTo>
                  <a:lnTo>
                    <a:pt x="1195" y="191"/>
                  </a:lnTo>
                  <a:lnTo>
                    <a:pt x="1224" y="207"/>
                  </a:lnTo>
                  <a:lnTo>
                    <a:pt x="1258" y="223"/>
                  </a:lnTo>
                  <a:lnTo>
                    <a:pt x="1296" y="240"/>
                  </a:lnTo>
                  <a:lnTo>
                    <a:pt x="1327" y="220"/>
                  </a:lnTo>
                  <a:lnTo>
                    <a:pt x="1363" y="201"/>
                  </a:lnTo>
                  <a:lnTo>
                    <a:pt x="1404" y="185"/>
                  </a:lnTo>
                  <a:lnTo>
                    <a:pt x="1457" y="164"/>
                  </a:lnTo>
                  <a:lnTo>
                    <a:pt x="1506" y="143"/>
                  </a:lnTo>
                  <a:lnTo>
                    <a:pt x="1552" y="123"/>
                  </a:lnTo>
                  <a:lnTo>
                    <a:pt x="1595" y="103"/>
                  </a:lnTo>
                  <a:lnTo>
                    <a:pt x="1633" y="84"/>
                  </a:lnTo>
                  <a:lnTo>
                    <a:pt x="1668" y="67"/>
                  </a:lnTo>
                  <a:lnTo>
                    <a:pt x="1698" y="51"/>
                  </a:lnTo>
                  <a:lnTo>
                    <a:pt x="1724" y="36"/>
                  </a:lnTo>
                  <a:lnTo>
                    <a:pt x="1746" y="24"/>
                  </a:lnTo>
                  <a:lnTo>
                    <a:pt x="1762" y="15"/>
                  </a:lnTo>
                  <a:lnTo>
                    <a:pt x="1774" y="7"/>
                  </a:lnTo>
                  <a:lnTo>
                    <a:pt x="1782" y="3"/>
                  </a:lnTo>
                  <a:lnTo>
                    <a:pt x="178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16"/>
            <p:cNvSpPr>
              <a:spLocks/>
            </p:cNvSpPr>
            <p:nvPr/>
          </p:nvSpPr>
          <p:spPr bwMode="auto">
            <a:xfrm>
              <a:off x="4637088" y="2228850"/>
              <a:ext cx="309562" cy="173038"/>
            </a:xfrm>
            <a:custGeom>
              <a:avLst/>
              <a:gdLst>
                <a:gd name="T0" fmla="*/ 1900 w 1942"/>
                <a:gd name="T1" fmla="*/ 0 h 1091"/>
                <a:gd name="T2" fmla="*/ 1930 w 1942"/>
                <a:gd name="T3" fmla="*/ 7 h 1091"/>
                <a:gd name="T4" fmla="*/ 1942 w 1942"/>
                <a:gd name="T5" fmla="*/ 30 h 1091"/>
                <a:gd name="T6" fmla="*/ 1933 w 1942"/>
                <a:gd name="T7" fmla="*/ 209 h 1091"/>
                <a:gd name="T8" fmla="*/ 1924 w 1942"/>
                <a:gd name="T9" fmla="*/ 383 h 1091"/>
                <a:gd name="T10" fmla="*/ 1913 w 1942"/>
                <a:gd name="T11" fmla="*/ 408 h 1091"/>
                <a:gd name="T12" fmla="*/ 1895 w 1942"/>
                <a:gd name="T13" fmla="*/ 419 h 1091"/>
                <a:gd name="T14" fmla="*/ 1885 w 1942"/>
                <a:gd name="T15" fmla="*/ 421 h 1091"/>
                <a:gd name="T16" fmla="*/ 1868 w 1942"/>
                <a:gd name="T17" fmla="*/ 416 h 1091"/>
                <a:gd name="T18" fmla="*/ 1853 w 1942"/>
                <a:gd name="T19" fmla="*/ 403 h 1091"/>
                <a:gd name="T20" fmla="*/ 1412 w 1942"/>
                <a:gd name="T21" fmla="*/ 645 h 1091"/>
                <a:gd name="T22" fmla="*/ 1004 w 1942"/>
                <a:gd name="T23" fmla="*/ 1052 h 1091"/>
                <a:gd name="T24" fmla="*/ 971 w 1942"/>
                <a:gd name="T25" fmla="*/ 1081 h 1091"/>
                <a:gd name="T26" fmla="*/ 935 w 1942"/>
                <a:gd name="T27" fmla="*/ 1091 h 1091"/>
                <a:gd name="T28" fmla="*/ 899 w 1942"/>
                <a:gd name="T29" fmla="*/ 1081 h 1091"/>
                <a:gd name="T30" fmla="*/ 470 w 1942"/>
                <a:gd name="T31" fmla="*/ 656 h 1091"/>
                <a:gd name="T32" fmla="*/ 126 w 1942"/>
                <a:gd name="T33" fmla="*/ 997 h 1091"/>
                <a:gd name="T34" fmla="*/ 90 w 1942"/>
                <a:gd name="T35" fmla="*/ 1006 h 1091"/>
                <a:gd name="T36" fmla="*/ 53 w 1942"/>
                <a:gd name="T37" fmla="*/ 997 h 1091"/>
                <a:gd name="T38" fmla="*/ 21 w 1942"/>
                <a:gd name="T39" fmla="*/ 967 h 1091"/>
                <a:gd name="T40" fmla="*/ 2 w 1942"/>
                <a:gd name="T41" fmla="*/ 934 h 1091"/>
                <a:gd name="T42" fmla="*/ 2 w 1942"/>
                <a:gd name="T43" fmla="*/ 898 h 1091"/>
                <a:gd name="T44" fmla="*/ 21 w 1942"/>
                <a:gd name="T45" fmla="*/ 864 h 1091"/>
                <a:gd name="T46" fmla="*/ 419 w 1942"/>
                <a:gd name="T47" fmla="*/ 467 h 1091"/>
                <a:gd name="T48" fmla="*/ 452 w 1942"/>
                <a:gd name="T49" fmla="*/ 449 h 1091"/>
                <a:gd name="T50" fmla="*/ 489 w 1942"/>
                <a:gd name="T51" fmla="*/ 449 h 1091"/>
                <a:gd name="T52" fmla="*/ 522 w 1942"/>
                <a:gd name="T53" fmla="*/ 467 h 1091"/>
                <a:gd name="T54" fmla="*/ 1198 w 1942"/>
                <a:gd name="T55" fmla="*/ 618 h 1091"/>
                <a:gd name="T56" fmla="*/ 1597 w 1942"/>
                <a:gd name="T57" fmla="*/ 220 h 1091"/>
                <a:gd name="T58" fmla="*/ 1584 w 1942"/>
                <a:gd name="T59" fmla="*/ 132 h 1091"/>
                <a:gd name="T60" fmla="*/ 1527 w 1942"/>
                <a:gd name="T61" fmla="*/ 74 h 1091"/>
                <a:gd name="T62" fmla="*/ 1517 w 1942"/>
                <a:gd name="T63" fmla="*/ 58 h 1091"/>
                <a:gd name="T64" fmla="*/ 1520 w 1942"/>
                <a:gd name="T65" fmla="*/ 37 h 1091"/>
                <a:gd name="T66" fmla="*/ 1535 w 1942"/>
                <a:gd name="T67" fmla="*/ 21 h 1091"/>
                <a:gd name="T68" fmla="*/ 1553 w 1942"/>
                <a:gd name="T69" fmla="*/ 17 h 1091"/>
                <a:gd name="T70" fmla="*/ 1895 w 1942"/>
                <a:gd name="T71" fmla="*/ 0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42" h="1091">
                  <a:moveTo>
                    <a:pt x="1895" y="0"/>
                  </a:moveTo>
                  <a:lnTo>
                    <a:pt x="1900" y="0"/>
                  </a:lnTo>
                  <a:lnTo>
                    <a:pt x="1916" y="1"/>
                  </a:lnTo>
                  <a:lnTo>
                    <a:pt x="1930" y="7"/>
                  </a:lnTo>
                  <a:lnTo>
                    <a:pt x="1937" y="17"/>
                  </a:lnTo>
                  <a:lnTo>
                    <a:pt x="1942" y="30"/>
                  </a:lnTo>
                  <a:lnTo>
                    <a:pt x="1941" y="47"/>
                  </a:lnTo>
                  <a:lnTo>
                    <a:pt x="1933" y="209"/>
                  </a:lnTo>
                  <a:lnTo>
                    <a:pt x="1926" y="369"/>
                  </a:lnTo>
                  <a:lnTo>
                    <a:pt x="1924" y="383"/>
                  </a:lnTo>
                  <a:lnTo>
                    <a:pt x="1921" y="396"/>
                  </a:lnTo>
                  <a:lnTo>
                    <a:pt x="1913" y="408"/>
                  </a:lnTo>
                  <a:lnTo>
                    <a:pt x="1901" y="417"/>
                  </a:lnTo>
                  <a:lnTo>
                    <a:pt x="1895" y="419"/>
                  </a:lnTo>
                  <a:lnTo>
                    <a:pt x="1890" y="421"/>
                  </a:lnTo>
                  <a:lnTo>
                    <a:pt x="1885" y="421"/>
                  </a:lnTo>
                  <a:lnTo>
                    <a:pt x="1876" y="420"/>
                  </a:lnTo>
                  <a:lnTo>
                    <a:pt x="1868" y="416"/>
                  </a:lnTo>
                  <a:lnTo>
                    <a:pt x="1861" y="409"/>
                  </a:lnTo>
                  <a:lnTo>
                    <a:pt x="1853" y="403"/>
                  </a:lnTo>
                  <a:lnTo>
                    <a:pt x="1755" y="304"/>
                  </a:lnTo>
                  <a:lnTo>
                    <a:pt x="1412" y="645"/>
                  </a:lnTo>
                  <a:lnTo>
                    <a:pt x="1385" y="672"/>
                  </a:lnTo>
                  <a:lnTo>
                    <a:pt x="1004" y="1052"/>
                  </a:lnTo>
                  <a:lnTo>
                    <a:pt x="987" y="1069"/>
                  </a:lnTo>
                  <a:lnTo>
                    <a:pt x="971" y="1081"/>
                  </a:lnTo>
                  <a:lnTo>
                    <a:pt x="954" y="1088"/>
                  </a:lnTo>
                  <a:lnTo>
                    <a:pt x="935" y="1091"/>
                  </a:lnTo>
                  <a:lnTo>
                    <a:pt x="917" y="1088"/>
                  </a:lnTo>
                  <a:lnTo>
                    <a:pt x="899" y="1081"/>
                  </a:lnTo>
                  <a:lnTo>
                    <a:pt x="884" y="1069"/>
                  </a:lnTo>
                  <a:lnTo>
                    <a:pt x="470" y="656"/>
                  </a:lnTo>
                  <a:lnTo>
                    <a:pt x="140" y="985"/>
                  </a:lnTo>
                  <a:lnTo>
                    <a:pt x="126" y="997"/>
                  </a:lnTo>
                  <a:lnTo>
                    <a:pt x="108" y="1004"/>
                  </a:lnTo>
                  <a:lnTo>
                    <a:pt x="90" y="1006"/>
                  </a:lnTo>
                  <a:lnTo>
                    <a:pt x="71" y="1004"/>
                  </a:lnTo>
                  <a:lnTo>
                    <a:pt x="53" y="997"/>
                  </a:lnTo>
                  <a:lnTo>
                    <a:pt x="38" y="985"/>
                  </a:lnTo>
                  <a:lnTo>
                    <a:pt x="21" y="967"/>
                  </a:lnTo>
                  <a:lnTo>
                    <a:pt x="9" y="952"/>
                  </a:lnTo>
                  <a:lnTo>
                    <a:pt x="2" y="934"/>
                  </a:lnTo>
                  <a:lnTo>
                    <a:pt x="0" y="916"/>
                  </a:lnTo>
                  <a:lnTo>
                    <a:pt x="2" y="898"/>
                  </a:lnTo>
                  <a:lnTo>
                    <a:pt x="9" y="881"/>
                  </a:lnTo>
                  <a:lnTo>
                    <a:pt x="21" y="864"/>
                  </a:lnTo>
                  <a:lnTo>
                    <a:pt x="401" y="485"/>
                  </a:lnTo>
                  <a:lnTo>
                    <a:pt x="419" y="467"/>
                  </a:lnTo>
                  <a:lnTo>
                    <a:pt x="434" y="455"/>
                  </a:lnTo>
                  <a:lnTo>
                    <a:pt x="452" y="449"/>
                  </a:lnTo>
                  <a:lnTo>
                    <a:pt x="470" y="446"/>
                  </a:lnTo>
                  <a:lnTo>
                    <a:pt x="489" y="449"/>
                  </a:lnTo>
                  <a:lnTo>
                    <a:pt x="506" y="455"/>
                  </a:lnTo>
                  <a:lnTo>
                    <a:pt x="522" y="467"/>
                  </a:lnTo>
                  <a:lnTo>
                    <a:pt x="935" y="881"/>
                  </a:lnTo>
                  <a:lnTo>
                    <a:pt x="1198" y="618"/>
                  </a:lnTo>
                  <a:lnTo>
                    <a:pt x="1292" y="524"/>
                  </a:lnTo>
                  <a:lnTo>
                    <a:pt x="1597" y="220"/>
                  </a:lnTo>
                  <a:lnTo>
                    <a:pt x="1635" y="182"/>
                  </a:lnTo>
                  <a:lnTo>
                    <a:pt x="1584" y="132"/>
                  </a:lnTo>
                  <a:lnTo>
                    <a:pt x="1534" y="81"/>
                  </a:lnTo>
                  <a:lnTo>
                    <a:pt x="1527" y="74"/>
                  </a:lnTo>
                  <a:lnTo>
                    <a:pt x="1520" y="67"/>
                  </a:lnTo>
                  <a:lnTo>
                    <a:pt x="1517" y="58"/>
                  </a:lnTo>
                  <a:lnTo>
                    <a:pt x="1517" y="49"/>
                  </a:lnTo>
                  <a:lnTo>
                    <a:pt x="1520" y="37"/>
                  </a:lnTo>
                  <a:lnTo>
                    <a:pt x="1527" y="28"/>
                  </a:lnTo>
                  <a:lnTo>
                    <a:pt x="1535" y="21"/>
                  </a:lnTo>
                  <a:lnTo>
                    <a:pt x="1543" y="18"/>
                  </a:lnTo>
                  <a:lnTo>
                    <a:pt x="1553" y="17"/>
                  </a:lnTo>
                  <a:lnTo>
                    <a:pt x="1564" y="16"/>
                  </a:lnTo>
                  <a:lnTo>
                    <a:pt x="18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17"/>
            <p:cNvSpPr>
              <a:spLocks/>
            </p:cNvSpPr>
            <p:nvPr/>
          </p:nvSpPr>
          <p:spPr bwMode="auto">
            <a:xfrm>
              <a:off x="4818063" y="2062163"/>
              <a:ext cx="74612" cy="144463"/>
            </a:xfrm>
            <a:custGeom>
              <a:avLst/>
              <a:gdLst>
                <a:gd name="T0" fmla="*/ 257 w 470"/>
                <a:gd name="T1" fmla="*/ 0 h 908"/>
                <a:gd name="T2" fmla="*/ 288 w 470"/>
                <a:gd name="T3" fmla="*/ 11 h 908"/>
                <a:gd name="T4" fmla="*/ 293 w 470"/>
                <a:gd name="T5" fmla="*/ 57 h 908"/>
                <a:gd name="T6" fmla="*/ 298 w 470"/>
                <a:gd name="T7" fmla="*/ 93 h 908"/>
                <a:gd name="T8" fmla="*/ 333 w 470"/>
                <a:gd name="T9" fmla="*/ 104 h 908"/>
                <a:gd name="T10" fmla="*/ 433 w 470"/>
                <a:gd name="T11" fmla="*/ 136 h 908"/>
                <a:gd name="T12" fmla="*/ 439 w 470"/>
                <a:gd name="T13" fmla="*/ 165 h 908"/>
                <a:gd name="T14" fmla="*/ 409 w 470"/>
                <a:gd name="T15" fmla="*/ 256 h 908"/>
                <a:gd name="T16" fmla="*/ 381 w 470"/>
                <a:gd name="T17" fmla="*/ 254 h 908"/>
                <a:gd name="T18" fmla="*/ 278 w 470"/>
                <a:gd name="T19" fmla="*/ 226 h 908"/>
                <a:gd name="T20" fmla="*/ 203 w 470"/>
                <a:gd name="T21" fmla="*/ 233 h 908"/>
                <a:gd name="T22" fmla="*/ 168 w 470"/>
                <a:gd name="T23" fmla="*/ 269 h 908"/>
                <a:gd name="T24" fmla="*/ 177 w 470"/>
                <a:gd name="T25" fmla="*/ 314 h 908"/>
                <a:gd name="T26" fmla="*/ 228 w 470"/>
                <a:gd name="T27" fmla="*/ 352 h 908"/>
                <a:gd name="T28" fmla="*/ 325 w 470"/>
                <a:gd name="T29" fmla="*/ 394 h 908"/>
                <a:gd name="T30" fmla="*/ 415 w 470"/>
                <a:gd name="T31" fmla="*/ 454 h 908"/>
                <a:gd name="T32" fmla="*/ 462 w 470"/>
                <a:gd name="T33" fmla="*/ 536 h 908"/>
                <a:gd name="T34" fmla="*/ 467 w 470"/>
                <a:gd name="T35" fmla="*/ 627 h 908"/>
                <a:gd name="T36" fmla="*/ 425 w 470"/>
                <a:gd name="T37" fmla="*/ 715 h 908"/>
                <a:gd name="T38" fmla="*/ 346 w 470"/>
                <a:gd name="T39" fmla="*/ 775 h 908"/>
                <a:gd name="T40" fmla="*/ 294 w 470"/>
                <a:gd name="T41" fmla="*/ 797 h 908"/>
                <a:gd name="T42" fmla="*/ 288 w 470"/>
                <a:gd name="T43" fmla="*/ 850 h 908"/>
                <a:gd name="T44" fmla="*/ 281 w 470"/>
                <a:gd name="T45" fmla="*/ 899 h 908"/>
                <a:gd name="T46" fmla="*/ 230 w 470"/>
                <a:gd name="T47" fmla="*/ 908 h 908"/>
                <a:gd name="T48" fmla="*/ 178 w 470"/>
                <a:gd name="T49" fmla="*/ 899 h 908"/>
                <a:gd name="T50" fmla="*/ 170 w 470"/>
                <a:gd name="T51" fmla="*/ 835 h 908"/>
                <a:gd name="T52" fmla="*/ 163 w 470"/>
                <a:gd name="T53" fmla="*/ 804 h 908"/>
                <a:gd name="T54" fmla="*/ 100 w 470"/>
                <a:gd name="T55" fmla="*/ 790 h 908"/>
                <a:gd name="T56" fmla="*/ 12 w 470"/>
                <a:gd name="T57" fmla="*/ 757 h 908"/>
                <a:gd name="T58" fmla="*/ 0 w 470"/>
                <a:gd name="T59" fmla="*/ 731 h 908"/>
                <a:gd name="T60" fmla="*/ 22 w 470"/>
                <a:gd name="T61" fmla="*/ 651 h 908"/>
                <a:gd name="T62" fmla="*/ 38 w 470"/>
                <a:gd name="T63" fmla="*/ 628 h 908"/>
                <a:gd name="T64" fmla="*/ 99 w 470"/>
                <a:gd name="T65" fmla="*/ 652 h 908"/>
                <a:gd name="T66" fmla="*/ 212 w 470"/>
                <a:gd name="T67" fmla="*/ 673 h 908"/>
                <a:gd name="T68" fmla="*/ 283 w 470"/>
                <a:gd name="T69" fmla="*/ 652 h 908"/>
                <a:gd name="T70" fmla="*/ 308 w 470"/>
                <a:gd name="T71" fmla="*/ 611 h 908"/>
                <a:gd name="T72" fmla="*/ 295 w 470"/>
                <a:gd name="T73" fmla="*/ 564 h 908"/>
                <a:gd name="T74" fmla="*/ 235 w 470"/>
                <a:gd name="T75" fmla="*/ 523 h 908"/>
                <a:gd name="T76" fmla="*/ 139 w 470"/>
                <a:gd name="T77" fmla="*/ 482 h 908"/>
                <a:gd name="T78" fmla="*/ 63 w 470"/>
                <a:gd name="T79" fmla="*/ 433 h 908"/>
                <a:gd name="T80" fmla="*/ 18 w 470"/>
                <a:gd name="T81" fmla="*/ 372 h 908"/>
                <a:gd name="T82" fmla="*/ 5 w 470"/>
                <a:gd name="T83" fmla="*/ 292 h 908"/>
                <a:gd name="T84" fmla="*/ 29 w 470"/>
                <a:gd name="T85" fmla="*/ 205 h 908"/>
                <a:gd name="T86" fmla="*/ 88 w 470"/>
                <a:gd name="T87" fmla="*/ 143 h 908"/>
                <a:gd name="T88" fmla="*/ 158 w 470"/>
                <a:gd name="T89" fmla="*/ 110 h 908"/>
                <a:gd name="T90" fmla="*/ 178 w 470"/>
                <a:gd name="T91" fmla="*/ 94 h 908"/>
                <a:gd name="T92" fmla="*/ 179 w 470"/>
                <a:gd name="T93" fmla="*/ 33 h 908"/>
                <a:gd name="T94" fmla="*/ 188 w 470"/>
                <a:gd name="T95" fmla="*/ 3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70" h="908">
                  <a:moveTo>
                    <a:pt x="211" y="0"/>
                  </a:moveTo>
                  <a:lnTo>
                    <a:pt x="236" y="0"/>
                  </a:lnTo>
                  <a:lnTo>
                    <a:pt x="257" y="0"/>
                  </a:lnTo>
                  <a:lnTo>
                    <a:pt x="272" y="1"/>
                  </a:lnTo>
                  <a:lnTo>
                    <a:pt x="282" y="4"/>
                  </a:lnTo>
                  <a:lnTo>
                    <a:pt x="288" y="11"/>
                  </a:lnTo>
                  <a:lnTo>
                    <a:pt x="292" y="21"/>
                  </a:lnTo>
                  <a:lnTo>
                    <a:pt x="293" y="36"/>
                  </a:lnTo>
                  <a:lnTo>
                    <a:pt x="293" y="57"/>
                  </a:lnTo>
                  <a:lnTo>
                    <a:pt x="294" y="73"/>
                  </a:lnTo>
                  <a:lnTo>
                    <a:pt x="295" y="85"/>
                  </a:lnTo>
                  <a:lnTo>
                    <a:pt x="298" y="93"/>
                  </a:lnTo>
                  <a:lnTo>
                    <a:pt x="306" y="97"/>
                  </a:lnTo>
                  <a:lnTo>
                    <a:pt x="317" y="100"/>
                  </a:lnTo>
                  <a:lnTo>
                    <a:pt x="333" y="104"/>
                  </a:lnTo>
                  <a:lnTo>
                    <a:pt x="379" y="113"/>
                  </a:lnTo>
                  <a:lnTo>
                    <a:pt x="423" y="130"/>
                  </a:lnTo>
                  <a:lnTo>
                    <a:pt x="433" y="136"/>
                  </a:lnTo>
                  <a:lnTo>
                    <a:pt x="439" y="144"/>
                  </a:lnTo>
                  <a:lnTo>
                    <a:pt x="442" y="153"/>
                  </a:lnTo>
                  <a:lnTo>
                    <a:pt x="439" y="165"/>
                  </a:lnTo>
                  <a:lnTo>
                    <a:pt x="419" y="239"/>
                  </a:lnTo>
                  <a:lnTo>
                    <a:pt x="413" y="250"/>
                  </a:lnTo>
                  <a:lnTo>
                    <a:pt x="409" y="256"/>
                  </a:lnTo>
                  <a:lnTo>
                    <a:pt x="401" y="260"/>
                  </a:lnTo>
                  <a:lnTo>
                    <a:pt x="392" y="259"/>
                  </a:lnTo>
                  <a:lnTo>
                    <a:pt x="381" y="254"/>
                  </a:lnTo>
                  <a:lnTo>
                    <a:pt x="348" y="240"/>
                  </a:lnTo>
                  <a:lnTo>
                    <a:pt x="313" y="230"/>
                  </a:lnTo>
                  <a:lnTo>
                    <a:pt x="278" y="226"/>
                  </a:lnTo>
                  <a:lnTo>
                    <a:pt x="240" y="226"/>
                  </a:lnTo>
                  <a:lnTo>
                    <a:pt x="221" y="228"/>
                  </a:lnTo>
                  <a:lnTo>
                    <a:pt x="203" y="233"/>
                  </a:lnTo>
                  <a:lnTo>
                    <a:pt x="187" y="243"/>
                  </a:lnTo>
                  <a:lnTo>
                    <a:pt x="175" y="255"/>
                  </a:lnTo>
                  <a:lnTo>
                    <a:pt x="168" y="269"/>
                  </a:lnTo>
                  <a:lnTo>
                    <a:pt x="166" y="285"/>
                  </a:lnTo>
                  <a:lnTo>
                    <a:pt x="168" y="300"/>
                  </a:lnTo>
                  <a:lnTo>
                    <a:pt x="177" y="314"/>
                  </a:lnTo>
                  <a:lnTo>
                    <a:pt x="189" y="327"/>
                  </a:lnTo>
                  <a:lnTo>
                    <a:pt x="209" y="341"/>
                  </a:lnTo>
                  <a:lnTo>
                    <a:pt x="228" y="352"/>
                  </a:lnTo>
                  <a:lnTo>
                    <a:pt x="250" y="362"/>
                  </a:lnTo>
                  <a:lnTo>
                    <a:pt x="287" y="377"/>
                  </a:lnTo>
                  <a:lnTo>
                    <a:pt x="325" y="394"/>
                  </a:lnTo>
                  <a:lnTo>
                    <a:pt x="361" y="412"/>
                  </a:lnTo>
                  <a:lnTo>
                    <a:pt x="390" y="431"/>
                  </a:lnTo>
                  <a:lnTo>
                    <a:pt x="415" y="454"/>
                  </a:lnTo>
                  <a:lnTo>
                    <a:pt x="435" y="479"/>
                  </a:lnTo>
                  <a:lnTo>
                    <a:pt x="451" y="506"/>
                  </a:lnTo>
                  <a:lnTo>
                    <a:pt x="462" y="536"/>
                  </a:lnTo>
                  <a:lnTo>
                    <a:pt x="469" y="565"/>
                  </a:lnTo>
                  <a:lnTo>
                    <a:pt x="470" y="597"/>
                  </a:lnTo>
                  <a:lnTo>
                    <a:pt x="467" y="627"/>
                  </a:lnTo>
                  <a:lnTo>
                    <a:pt x="458" y="658"/>
                  </a:lnTo>
                  <a:lnTo>
                    <a:pt x="445" y="687"/>
                  </a:lnTo>
                  <a:lnTo>
                    <a:pt x="425" y="715"/>
                  </a:lnTo>
                  <a:lnTo>
                    <a:pt x="402" y="739"/>
                  </a:lnTo>
                  <a:lnTo>
                    <a:pt x="376" y="759"/>
                  </a:lnTo>
                  <a:lnTo>
                    <a:pt x="346" y="775"/>
                  </a:lnTo>
                  <a:lnTo>
                    <a:pt x="315" y="785"/>
                  </a:lnTo>
                  <a:lnTo>
                    <a:pt x="303" y="791"/>
                  </a:lnTo>
                  <a:lnTo>
                    <a:pt x="294" y="797"/>
                  </a:lnTo>
                  <a:lnTo>
                    <a:pt x="290" y="807"/>
                  </a:lnTo>
                  <a:lnTo>
                    <a:pt x="287" y="821"/>
                  </a:lnTo>
                  <a:lnTo>
                    <a:pt x="288" y="850"/>
                  </a:lnTo>
                  <a:lnTo>
                    <a:pt x="287" y="879"/>
                  </a:lnTo>
                  <a:lnTo>
                    <a:pt x="286" y="891"/>
                  </a:lnTo>
                  <a:lnTo>
                    <a:pt x="281" y="899"/>
                  </a:lnTo>
                  <a:lnTo>
                    <a:pt x="273" y="904"/>
                  </a:lnTo>
                  <a:lnTo>
                    <a:pt x="262" y="907"/>
                  </a:lnTo>
                  <a:lnTo>
                    <a:pt x="230" y="908"/>
                  </a:lnTo>
                  <a:lnTo>
                    <a:pt x="199" y="907"/>
                  </a:lnTo>
                  <a:lnTo>
                    <a:pt x="187" y="904"/>
                  </a:lnTo>
                  <a:lnTo>
                    <a:pt x="178" y="899"/>
                  </a:lnTo>
                  <a:lnTo>
                    <a:pt x="173" y="890"/>
                  </a:lnTo>
                  <a:lnTo>
                    <a:pt x="171" y="878"/>
                  </a:lnTo>
                  <a:lnTo>
                    <a:pt x="170" y="835"/>
                  </a:lnTo>
                  <a:lnTo>
                    <a:pt x="169" y="819"/>
                  </a:lnTo>
                  <a:lnTo>
                    <a:pt x="167" y="809"/>
                  </a:lnTo>
                  <a:lnTo>
                    <a:pt x="163" y="804"/>
                  </a:lnTo>
                  <a:lnTo>
                    <a:pt x="153" y="801"/>
                  </a:lnTo>
                  <a:lnTo>
                    <a:pt x="139" y="797"/>
                  </a:lnTo>
                  <a:lnTo>
                    <a:pt x="100" y="790"/>
                  </a:lnTo>
                  <a:lnTo>
                    <a:pt x="62" y="779"/>
                  </a:lnTo>
                  <a:lnTo>
                    <a:pt x="26" y="765"/>
                  </a:lnTo>
                  <a:lnTo>
                    <a:pt x="12" y="757"/>
                  </a:lnTo>
                  <a:lnTo>
                    <a:pt x="4" y="751"/>
                  </a:lnTo>
                  <a:lnTo>
                    <a:pt x="0" y="742"/>
                  </a:lnTo>
                  <a:lnTo>
                    <a:pt x="0" y="731"/>
                  </a:lnTo>
                  <a:lnTo>
                    <a:pt x="3" y="716"/>
                  </a:lnTo>
                  <a:lnTo>
                    <a:pt x="12" y="684"/>
                  </a:lnTo>
                  <a:lnTo>
                    <a:pt x="22" y="651"/>
                  </a:lnTo>
                  <a:lnTo>
                    <a:pt x="26" y="638"/>
                  </a:lnTo>
                  <a:lnTo>
                    <a:pt x="31" y="632"/>
                  </a:lnTo>
                  <a:lnTo>
                    <a:pt x="38" y="628"/>
                  </a:lnTo>
                  <a:lnTo>
                    <a:pt x="47" y="629"/>
                  </a:lnTo>
                  <a:lnTo>
                    <a:pt x="59" y="635"/>
                  </a:lnTo>
                  <a:lnTo>
                    <a:pt x="99" y="652"/>
                  </a:lnTo>
                  <a:lnTo>
                    <a:pt x="141" y="665"/>
                  </a:lnTo>
                  <a:lnTo>
                    <a:pt x="185" y="673"/>
                  </a:lnTo>
                  <a:lnTo>
                    <a:pt x="212" y="673"/>
                  </a:lnTo>
                  <a:lnTo>
                    <a:pt x="240" y="670"/>
                  </a:lnTo>
                  <a:lnTo>
                    <a:pt x="267" y="661"/>
                  </a:lnTo>
                  <a:lnTo>
                    <a:pt x="283" y="652"/>
                  </a:lnTo>
                  <a:lnTo>
                    <a:pt x="295" y="639"/>
                  </a:lnTo>
                  <a:lnTo>
                    <a:pt x="304" y="626"/>
                  </a:lnTo>
                  <a:lnTo>
                    <a:pt x="308" y="611"/>
                  </a:lnTo>
                  <a:lnTo>
                    <a:pt x="308" y="595"/>
                  </a:lnTo>
                  <a:lnTo>
                    <a:pt x="304" y="579"/>
                  </a:lnTo>
                  <a:lnTo>
                    <a:pt x="295" y="564"/>
                  </a:lnTo>
                  <a:lnTo>
                    <a:pt x="282" y="550"/>
                  </a:lnTo>
                  <a:lnTo>
                    <a:pt x="260" y="535"/>
                  </a:lnTo>
                  <a:lnTo>
                    <a:pt x="235" y="523"/>
                  </a:lnTo>
                  <a:lnTo>
                    <a:pt x="203" y="509"/>
                  </a:lnTo>
                  <a:lnTo>
                    <a:pt x="170" y="495"/>
                  </a:lnTo>
                  <a:lnTo>
                    <a:pt x="139" y="482"/>
                  </a:lnTo>
                  <a:lnTo>
                    <a:pt x="107" y="465"/>
                  </a:lnTo>
                  <a:lnTo>
                    <a:pt x="84" y="449"/>
                  </a:lnTo>
                  <a:lnTo>
                    <a:pt x="63" y="433"/>
                  </a:lnTo>
                  <a:lnTo>
                    <a:pt x="45" y="415"/>
                  </a:lnTo>
                  <a:lnTo>
                    <a:pt x="29" y="394"/>
                  </a:lnTo>
                  <a:lnTo>
                    <a:pt x="18" y="372"/>
                  </a:lnTo>
                  <a:lnTo>
                    <a:pt x="10" y="347"/>
                  </a:lnTo>
                  <a:lnTo>
                    <a:pt x="5" y="321"/>
                  </a:lnTo>
                  <a:lnTo>
                    <a:pt x="5" y="292"/>
                  </a:lnTo>
                  <a:lnTo>
                    <a:pt x="10" y="260"/>
                  </a:lnTo>
                  <a:lnTo>
                    <a:pt x="17" y="231"/>
                  </a:lnTo>
                  <a:lnTo>
                    <a:pt x="29" y="205"/>
                  </a:lnTo>
                  <a:lnTo>
                    <a:pt x="46" y="181"/>
                  </a:lnTo>
                  <a:lnTo>
                    <a:pt x="65" y="161"/>
                  </a:lnTo>
                  <a:lnTo>
                    <a:pt x="88" y="143"/>
                  </a:lnTo>
                  <a:lnTo>
                    <a:pt x="115" y="129"/>
                  </a:lnTo>
                  <a:lnTo>
                    <a:pt x="144" y="116"/>
                  </a:lnTo>
                  <a:lnTo>
                    <a:pt x="158" y="110"/>
                  </a:lnTo>
                  <a:lnTo>
                    <a:pt x="168" y="106"/>
                  </a:lnTo>
                  <a:lnTo>
                    <a:pt x="175" y="101"/>
                  </a:lnTo>
                  <a:lnTo>
                    <a:pt x="178" y="94"/>
                  </a:lnTo>
                  <a:lnTo>
                    <a:pt x="179" y="84"/>
                  </a:lnTo>
                  <a:lnTo>
                    <a:pt x="179" y="69"/>
                  </a:lnTo>
                  <a:lnTo>
                    <a:pt x="179" y="33"/>
                  </a:lnTo>
                  <a:lnTo>
                    <a:pt x="180" y="19"/>
                  </a:lnTo>
                  <a:lnTo>
                    <a:pt x="182" y="10"/>
                  </a:lnTo>
                  <a:lnTo>
                    <a:pt x="188" y="3"/>
                  </a:lnTo>
                  <a:lnTo>
                    <a:pt x="198" y="1"/>
                  </a:lnTo>
                  <a:lnTo>
                    <a:pt x="2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18"/>
            <p:cNvSpPr>
              <a:spLocks/>
            </p:cNvSpPr>
            <p:nvPr/>
          </p:nvSpPr>
          <p:spPr bwMode="auto">
            <a:xfrm>
              <a:off x="4630738" y="1985963"/>
              <a:ext cx="161925" cy="214313"/>
            </a:xfrm>
            <a:custGeom>
              <a:avLst/>
              <a:gdLst>
                <a:gd name="T0" fmla="*/ 602 w 1019"/>
                <a:gd name="T1" fmla="*/ 8 h 1353"/>
                <a:gd name="T2" fmla="*/ 698 w 1019"/>
                <a:gd name="T3" fmla="*/ 40 h 1353"/>
                <a:gd name="T4" fmla="*/ 774 w 1019"/>
                <a:gd name="T5" fmla="*/ 87 h 1353"/>
                <a:gd name="T6" fmla="*/ 824 w 1019"/>
                <a:gd name="T7" fmla="*/ 135 h 1353"/>
                <a:gd name="T8" fmla="*/ 843 w 1019"/>
                <a:gd name="T9" fmla="*/ 163 h 1353"/>
                <a:gd name="T10" fmla="*/ 849 w 1019"/>
                <a:gd name="T11" fmla="*/ 165 h 1353"/>
                <a:gd name="T12" fmla="*/ 870 w 1019"/>
                <a:gd name="T13" fmla="*/ 172 h 1353"/>
                <a:gd name="T14" fmla="*/ 901 w 1019"/>
                <a:gd name="T15" fmla="*/ 188 h 1353"/>
                <a:gd name="T16" fmla="*/ 935 w 1019"/>
                <a:gd name="T17" fmla="*/ 222 h 1353"/>
                <a:gd name="T18" fmla="*/ 967 w 1019"/>
                <a:gd name="T19" fmla="*/ 279 h 1353"/>
                <a:gd name="T20" fmla="*/ 987 w 1019"/>
                <a:gd name="T21" fmla="*/ 363 h 1353"/>
                <a:gd name="T22" fmla="*/ 989 w 1019"/>
                <a:gd name="T23" fmla="*/ 480 h 1353"/>
                <a:gd name="T24" fmla="*/ 969 w 1019"/>
                <a:gd name="T25" fmla="*/ 614 h 1353"/>
                <a:gd name="T26" fmla="*/ 978 w 1019"/>
                <a:gd name="T27" fmla="*/ 646 h 1353"/>
                <a:gd name="T28" fmla="*/ 1003 w 1019"/>
                <a:gd name="T29" fmla="*/ 659 h 1353"/>
                <a:gd name="T30" fmla="*/ 1017 w 1019"/>
                <a:gd name="T31" fmla="*/ 694 h 1353"/>
                <a:gd name="T32" fmla="*/ 1016 w 1019"/>
                <a:gd name="T33" fmla="*/ 758 h 1353"/>
                <a:gd name="T34" fmla="*/ 990 w 1019"/>
                <a:gd name="T35" fmla="*/ 859 h 1353"/>
                <a:gd name="T36" fmla="*/ 955 w 1019"/>
                <a:gd name="T37" fmla="*/ 935 h 1353"/>
                <a:gd name="T38" fmla="*/ 925 w 1019"/>
                <a:gd name="T39" fmla="*/ 966 h 1353"/>
                <a:gd name="T40" fmla="*/ 897 w 1019"/>
                <a:gd name="T41" fmla="*/ 1044 h 1353"/>
                <a:gd name="T42" fmla="*/ 837 w 1019"/>
                <a:gd name="T43" fmla="*/ 1160 h 1353"/>
                <a:gd name="T44" fmla="*/ 743 w 1019"/>
                <a:gd name="T45" fmla="*/ 1264 h 1353"/>
                <a:gd name="T46" fmla="*/ 619 w 1019"/>
                <a:gd name="T47" fmla="*/ 1335 h 1353"/>
                <a:gd name="T48" fmla="*/ 488 w 1019"/>
                <a:gd name="T49" fmla="*/ 1353 h 1353"/>
                <a:gd name="T50" fmla="*/ 360 w 1019"/>
                <a:gd name="T51" fmla="*/ 1318 h 1353"/>
                <a:gd name="T52" fmla="*/ 253 w 1019"/>
                <a:gd name="T53" fmla="*/ 1244 h 1353"/>
                <a:gd name="T54" fmla="*/ 173 w 1019"/>
                <a:gd name="T55" fmla="*/ 1146 h 1353"/>
                <a:gd name="T56" fmla="*/ 121 w 1019"/>
                <a:gd name="T57" fmla="*/ 1038 h 1353"/>
                <a:gd name="T58" fmla="*/ 95 w 1019"/>
                <a:gd name="T59" fmla="*/ 966 h 1353"/>
                <a:gd name="T60" fmla="*/ 64 w 1019"/>
                <a:gd name="T61" fmla="*/ 936 h 1353"/>
                <a:gd name="T62" fmla="*/ 30 w 1019"/>
                <a:gd name="T63" fmla="*/ 860 h 1353"/>
                <a:gd name="T64" fmla="*/ 3 w 1019"/>
                <a:gd name="T65" fmla="*/ 759 h 1353"/>
                <a:gd name="T66" fmla="*/ 2 w 1019"/>
                <a:gd name="T67" fmla="*/ 694 h 1353"/>
                <a:gd name="T68" fmla="*/ 16 w 1019"/>
                <a:gd name="T69" fmla="*/ 660 h 1353"/>
                <a:gd name="T70" fmla="*/ 41 w 1019"/>
                <a:gd name="T71" fmla="*/ 647 h 1353"/>
                <a:gd name="T72" fmla="*/ 50 w 1019"/>
                <a:gd name="T73" fmla="*/ 615 h 1353"/>
                <a:gd name="T74" fmla="*/ 32 w 1019"/>
                <a:gd name="T75" fmla="*/ 477 h 1353"/>
                <a:gd name="T76" fmla="*/ 55 w 1019"/>
                <a:gd name="T77" fmla="*/ 335 h 1353"/>
                <a:gd name="T78" fmla="*/ 113 w 1019"/>
                <a:gd name="T79" fmla="*/ 227 h 1353"/>
                <a:gd name="T80" fmla="*/ 197 w 1019"/>
                <a:gd name="T81" fmla="*/ 134 h 1353"/>
                <a:gd name="T82" fmla="*/ 307 w 1019"/>
                <a:gd name="T83" fmla="*/ 55 h 1353"/>
                <a:gd name="T84" fmla="*/ 412 w 1019"/>
                <a:gd name="T85" fmla="*/ 11 h 1353"/>
                <a:gd name="T86" fmla="*/ 523 w 1019"/>
                <a:gd name="T87" fmla="*/ 0 h 1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19" h="1353">
                  <a:moveTo>
                    <a:pt x="523" y="0"/>
                  </a:moveTo>
                  <a:lnTo>
                    <a:pt x="564" y="3"/>
                  </a:lnTo>
                  <a:lnTo>
                    <a:pt x="602" y="8"/>
                  </a:lnTo>
                  <a:lnTo>
                    <a:pt x="637" y="16"/>
                  </a:lnTo>
                  <a:lnTo>
                    <a:pt x="669" y="27"/>
                  </a:lnTo>
                  <a:lnTo>
                    <a:pt x="698" y="40"/>
                  </a:lnTo>
                  <a:lnTo>
                    <a:pt x="724" y="54"/>
                  </a:lnTo>
                  <a:lnTo>
                    <a:pt x="751" y="70"/>
                  </a:lnTo>
                  <a:lnTo>
                    <a:pt x="774" y="87"/>
                  </a:lnTo>
                  <a:lnTo>
                    <a:pt x="794" y="104"/>
                  </a:lnTo>
                  <a:lnTo>
                    <a:pt x="810" y="119"/>
                  </a:lnTo>
                  <a:lnTo>
                    <a:pt x="824" y="135"/>
                  </a:lnTo>
                  <a:lnTo>
                    <a:pt x="832" y="147"/>
                  </a:lnTo>
                  <a:lnTo>
                    <a:pt x="839" y="156"/>
                  </a:lnTo>
                  <a:lnTo>
                    <a:pt x="843" y="163"/>
                  </a:lnTo>
                  <a:lnTo>
                    <a:pt x="844" y="165"/>
                  </a:lnTo>
                  <a:lnTo>
                    <a:pt x="845" y="165"/>
                  </a:lnTo>
                  <a:lnTo>
                    <a:pt x="849" y="165"/>
                  </a:lnTo>
                  <a:lnTo>
                    <a:pt x="854" y="166"/>
                  </a:lnTo>
                  <a:lnTo>
                    <a:pt x="862" y="168"/>
                  </a:lnTo>
                  <a:lnTo>
                    <a:pt x="870" y="172"/>
                  </a:lnTo>
                  <a:lnTo>
                    <a:pt x="879" y="176"/>
                  </a:lnTo>
                  <a:lnTo>
                    <a:pt x="890" y="182"/>
                  </a:lnTo>
                  <a:lnTo>
                    <a:pt x="901" y="188"/>
                  </a:lnTo>
                  <a:lnTo>
                    <a:pt x="912" y="198"/>
                  </a:lnTo>
                  <a:lnTo>
                    <a:pt x="924" y="209"/>
                  </a:lnTo>
                  <a:lnTo>
                    <a:pt x="935" y="222"/>
                  </a:lnTo>
                  <a:lnTo>
                    <a:pt x="947" y="238"/>
                  </a:lnTo>
                  <a:lnTo>
                    <a:pt x="957" y="257"/>
                  </a:lnTo>
                  <a:lnTo>
                    <a:pt x="967" y="279"/>
                  </a:lnTo>
                  <a:lnTo>
                    <a:pt x="975" y="303"/>
                  </a:lnTo>
                  <a:lnTo>
                    <a:pt x="981" y="331"/>
                  </a:lnTo>
                  <a:lnTo>
                    <a:pt x="987" y="363"/>
                  </a:lnTo>
                  <a:lnTo>
                    <a:pt x="990" y="399"/>
                  </a:lnTo>
                  <a:lnTo>
                    <a:pt x="990" y="438"/>
                  </a:lnTo>
                  <a:lnTo>
                    <a:pt x="989" y="480"/>
                  </a:lnTo>
                  <a:lnTo>
                    <a:pt x="984" y="528"/>
                  </a:lnTo>
                  <a:lnTo>
                    <a:pt x="977" y="581"/>
                  </a:lnTo>
                  <a:lnTo>
                    <a:pt x="969" y="614"/>
                  </a:lnTo>
                  <a:lnTo>
                    <a:pt x="959" y="645"/>
                  </a:lnTo>
                  <a:lnTo>
                    <a:pt x="968" y="645"/>
                  </a:lnTo>
                  <a:lnTo>
                    <a:pt x="978" y="646"/>
                  </a:lnTo>
                  <a:lnTo>
                    <a:pt x="987" y="648"/>
                  </a:lnTo>
                  <a:lnTo>
                    <a:pt x="995" y="653"/>
                  </a:lnTo>
                  <a:lnTo>
                    <a:pt x="1003" y="659"/>
                  </a:lnTo>
                  <a:lnTo>
                    <a:pt x="1008" y="668"/>
                  </a:lnTo>
                  <a:lnTo>
                    <a:pt x="1014" y="679"/>
                  </a:lnTo>
                  <a:lnTo>
                    <a:pt x="1017" y="694"/>
                  </a:lnTo>
                  <a:lnTo>
                    <a:pt x="1019" y="712"/>
                  </a:lnTo>
                  <a:lnTo>
                    <a:pt x="1018" y="732"/>
                  </a:lnTo>
                  <a:lnTo>
                    <a:pt x="1016" y="758"/>
                  </a:lnTo>
                  <a:lnTo>
                    <a:pt x="1011" y="787"/>
                  </a:lnTo>
                  <a:lnTo>
                    <a:pt x="1002" y="821"/>
                  </a:lnTo>
                  <a:lnTo>
                    <a:pt x="990" y="859"/>
                  </a:lnTo>
                  <a:lnTo>
                    <a:pt x="978" y="891"/>
                  </a:lnTo>
                  <a:lnTo>
                    <a:pt x="966" y="917"/>
                  </a:lnTo>
                  <a:lnTo>
                    <a:pt x="955" y="935"/>
                  </a:lnTo>
                  <a:lnTo>
                    <a:pt x="945" y="951"/>
                  </a:lnTo>
                  <a:lnTo>
                    <a:pt x="935" y="959"/>
                  </a:lnTo>
                  <a:lnTo>
                    <a:pt x="925" y="966"/>
                  </a:lnTo>
                  <a:lnTo>
                    <a:pt x="917" y="968"/>
                  </a:lnTo>
                  <a:lnTo>
                    <a:pt x="909" y="1005"/>
                  </a:lnTo>
                  <a:lnTo>
                    <a:pt x="897" y="1044"/>
                  </a:lnTo>
                  <a:lnTo>
                    <a:pt x="880" y="1084"/>
                  </a:lnTo>
                  <a:lnTo>
                    <a:pt x="861" y="1122"/>
                  </a:lnTo>
                  <a:lnTo>
                    <a:pt x="837" y="1160"/>
                  </a:lnTo>
                  <a:lnTo>
                    <a:pt x="808" y="1197"/>
                  </a:lnTo>
                  <a:lnTo>
                    <a:pt x="778" y="1232"/>
                  </a:lnTo>
                  <a:lnTo>
                    <a:pt x="743" y="1264"/>
                  </a:lnTo>
                  <a:lnTo>
                    <a:pt x="704" y="1291"/>
                  </a:lnTo>
                  <a:lnTo>
                    <a:pt x="663" y="1315"/>
                  </a:lnTo>
                  <a:lnTo>
                    <a:pt x="619" y="1335"/>
                  </a:lnTo>
                  <a:lnTo>
                    <a:pt x="576" y="1347"/>
                  </a:lnTo>
                  <a:lnTo>
                    <a:pt x="533" y="1353"/>
                  </a:lnTo>
                  <a:lnTo>
                    <a:pt x="488" y="1353"/>
                  </a:lnTo>
                  <a:lnTo>
                    <a:pt x="444" y="1348"/>
                  </a:lnTo>
                  <a:lnTo>
                    <a:pt x="401" y="1336"/>
                  </a:lnTo>
                  <a:lnTo>
                    <a:pt x="360" y="1318"/>
                  </a:lnTo>
                  <a:lnTo>
                    <a:pt x="320" y="1296"/>
                  </a:lnTo>
                  <a:lnTo>
                    <a:pt x="285" y="1271"/>
                  </a:lnTo>
                  <a:lnTo>
                    <a:pt x="253" y="1244"/>
                  </a:lnTo>
                  <a:lnTo>
                    <a:pt x="222" y="1212"/>
                  </a:lnTo>
                  <a:lnTo>
                    <a:pt x="196" y="1180"/>
                  </a:lnTo>
                  <a:lnTo>
                    <a:pt x="173" y="1146"/>
                  </a:lnTo>
                  <a:lnTo>
                    <a:pt x="152" y="1110"/>
                  </a:lnTo>
                  <a:lnTo>
                    <a:pt x="135" y="1074"/>
                  </a:lnTo>
                  <a:lnTo>
                    <a:pt x="121" y="1038"/>
                  </a:lnTo>
                  <a:lnTo>
                    <a:pt x="111" y="1003"/>
                  </a:lnTo>
                  <a:lnTo>
                    <a:pt x="104" y="968"/>
                  </a:lnTo>
                  <a:lnTo>
                    <a:pt x="95" y="966"/>
                  </a:lnTo>
                  <a:lnTo>
                    <a:pt x="85" y="960"/>
                  </a:lnTo>
                  <a:lnTo>
                    <a:pt x="75" y="951"/>
                  </a:lnTo>
                  <a:lnTo>
                    <a:pt x="64" y="936"/>
                  </a:lnTo>
                  <a:lnTo>
                    <a:pt x="53" y="917"/>
                  </a:lnTo>
                  <a:lnTo>
                    <a:pt x="43" y="892"/>
                  </a:lnTo>
                  <a:lnTo>
                    <a:pt x="30" y="860"/>
                  </a:lnTo>
                  <a:lnTo>
                    <a:pt x="18" y="821"/>
                  </a:lnTo>
                  <a:lnTo>
                    <a:pt x="10" y="788"/>
                  </a:lnTo>
                  <a:lnTo>
                    <a:pt x="3" y="759"/>
                  </a:lnTo>
                  <a:lnTo>
                    <a:pt x="1" y="734"/>
                  </a:lnTo>
                  <a:lnTo>
                    <a:pt x="0" y="712"/>
                  </a:lnTo>
                  <a:lnTo>
                    <a:pt x="2" y="694"/>
                  </a:lnTo>
                  <a:lnTo>
                    <a:pt x="5" y="680"/>
                  </a:lnTo>
                  <a:lnTo>
                    <a:pt x="11" y="669"/>
                  </a:lnTo>
                  <a:lnTo>
                    <a:pt x="16" y="660"/>
                  </a:lnTo>
                  <a:lnTo>
                    <a:pt x="24" y="654"/>
                  </a:lnTo>
                  <a:lnTo>
                    <a:pt x="33" y="650"/>
                  </a:lnTo>
                  <a:lnTo>
                    <a:pt x="41" y="647"/>
                  </a:lnTo>
                  <a:lnTo>
                    <a:pt x="51" y="646"/>
                  </a:lnTo>
                  <a:lnTo>
                    <a:pt x="60" y="646"/>
                  </a:lnTo>
                  <a:lnTo>
                    <a:pt x="50" y="615"/>
                  </a:lnTo>
                  <a:lnTo>
                    <a:pt x="44" y="582"/>
                  </a:lnTo>
                  <a:lnTo>
                    <a:pt x="35" y="528"/>
                  </a:lnTo>
                  <a:lnTo>
                    <a:pt x="32" y="477"/>
                  </a:lnTo>
                  <a:lnTo>
                    <a:pt x="34" y="427"/>
                  </a:lnTo>
                  <a:lnTo>
                    <a:pt x="43" y="378"/>
                  </a:lnTo>
                  <a:lnTo>
                    <a:pt x="55" y="335"/>
                  </a:lnTo>
                  <a:lnTo>
                    <a:pt x="71" y="297"/>
                  </a:lnTo>
                  <a:lnTo>
                    <a:pt x="91" y="260"/>
                  </a:lnTo>
                  <a:lnTo>
                    <a:pt x="113" y="227"/>
                  </a:lnTo>
                  <a:lnTo>
                    <a:pt x="137" y="196"/>
                  </a:lnTo>
                  <a:lnTo>
                    <a:pt x="163" y="167"/>
                  </a:lnTo>
                  <a:lnTo>
                    <a:pt x="197" y="134"/>
                  </a:lnTo>
                  <a:lnTo>
                    <a:pt x="234" y="103"/>
                  </a:lnTo>
                  <a:lnTo>
                    <a:pt x="273" y="76"/>
                  </a:lnTo>
                  <a:lnTo>
                    <a:pt x="307" y="55"/>
                  </a:lnTo>
                  <a:lnTo>
                    <a:pt x="342" y="36"/>
                  </a:lnTo>
                  <a:lnTo>
                    <a:pt x="381" y="21"/>
                  </a:lnTo>
                  <a:lnTo>
                    <a:pt x="412" y="11"/>
                  </a:lnTo>
                  <a:lnTo>
                    <a:pt x="445" y="6"/>
                  </a:lnTo>
                  <a:lnTo>
                    <a:pt x="479" y="3"/>
                  </a:lnTo>
                  <a:lnTo>
                    <a:pt x="5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519"/>
            <p:cNvSpPr>
              <a:spLocks/>
            </p:cNvSpPr>
            <p:nvPr/>
          </p:nvSpPr>
          <p:spPr bwMode="auto">
            <a:xfrm>
              <a:off x="4435475" y="2041525"/>
              <a:ext cx="138112" cy="182563"/>
            </a:xfrm>
            <a:custGeom>
              <a:avLst/>
              <a:gdLst>
                <a:gd name="T0" fmla="*/ 477 w 861"/>
                <a:gd name="T1" fmla="*/ 2 h 1145"/>
                <a:gd name="T2" fmla="*/ 539 w 861"/>
                <a:gd name="T3" fmla="*/ 14 h 1145"/>
                <a:gd name="T4" fmla="*/ 591 w 861"/>
                <a:gd name="T5" fmla="*/ 34 h 1145"/>
                <a:gd name="T6" fmla="*/ 639 w 861"/>
                <a:gd name="T7" fmla="*/ 61 h 1145"/>
                <a:gd name="T8" fmla="*/ 677 w 861"/>
                <a:gd name="T9" fmla="*/ 93 h 1145"/>
                <a:gd name="T10" fmla="*/ 701 w 861"/>
                <a:gd name="T11" fmla="*/ 120 h 1145"/>
                <a:gd name="T12" fmla="*/ 713 w 861"/>
                <a:gd name="T13" fmla="*/ 137 h 1145"/>
                <a:gd name="T14" fmla="*/ 715 w 861"/>
                <a:gd name="T15" fmla="*/ 140 h 1145"/>
                <a:gd name="T16" fmla="*/ 724 w 861"/>
                <a:gd name="T17" fmla="*/ 141 h 1145"/>
                <a:gd name="T18" fmla="*/ 739 w 861"/>
                <a:gd name="T19" fmla="*/ 146 h 1145"/>
                <a:gd name="T20" fmla="*/ 759 w 861"/>
                <a:gd name="T21" fmla="*/ 157 h 1145"/>
                <a:gd name="T22" fmla="*/ 781 w 861"/>
                <a:gd name="T23" fmla="*/ 176 h 1145"/>
                <a:gd name="T24" fmla="*/ 802 w 861"/>
                <a:gd name="T25" fmla="*/ 203 h 1145"/>
                <a:gd name="T26" fmla="*/ 819 w 861"/>
                <a:gd name="T27" fmla="*/ 242 h 1145"/>
                <a:gd name="T28" fmla="*/ 832 w 861"/>
                <a:gd name="T29" fmla="*/ 294 h 1145"/>
                <a:gd name="T30" fmla="*/ 837 w 861"/>
                <a:gd name="T31" fmla="*/ 360 h 1145"/>
                <a:gd name="T32" fmla="*/ 832 w 861"/>
                <a:gd name="T33" fmla="*/ 444 h 1145"/>
                <a:gd name="T34" fmla="*/ 819 w 861"/>
                <a:gd name="T35" fmla="*/ 519 h 1145"/>
                <a:gd name="T36" fmla="*/ 819 w 861"/>
                <a:gd name="T37" fmla="*/ 546 h 1145"/>
                <a:gd name="T38" fmla="*/ 836 w 861"/>
                <a:gd name="T39" fmla="*/ 549 h 1145"/>
                <a:gd name="T40" fmla="*/ 849 w 861"/>
                <a:gd name="T41" fmla="*/ 561 h 1145"/>
                <a:gd name="T42" fmla="*/ 859 w 861"/>
                <a:gd name="T43" fmla="*/ 582 h 1145"/>
                <a:gd name="T44" fmla="*/ 861 w 861"/>
                <a:gd name="T45" fmla="*/ 615 h 1145"/>
                <a:gd name="T46" fmla="*/ 854 w 861"/>
                <a:gd name="T47" fmla="*/ 663 h 1145"/>
                <a:gd name="T48" fmla="*/ 835 w 861"/>
                <a:gd name="T49" fmla="*/ 731 h 1145"/>
                <a:gd name="T50" fmla="*/ 813 w 861"/>
                <a:gd name="T51" fmla="*/ 783 h 1145"/>
                <a:gd name="T52" fmla="*/ 792 w 861"/>
                <a:gd name="T53" fmla="*/ 811 h 1145"/>
                <a:gd name="T54" fmla="*/ 774 w 861"/>
                <a:gd name="T55" fmla="*/ 818 h 1145"/>
                <a:gd name="T56" fmla="*/ 755 w 861"/>
                <a:gd name="T57" fmla="*/ 890 h 1145"/>
                <a:gd name="T58" fmla="*/ 719 w 861"/>
                <a:gd name="T59" fmla="*/ 962 h 1145"/>
                <a:gd name="T60" fmla="*/ 667 w 861"/>
                <a:gd name="T61" fmla="*/ 1031 h 1145"/>
                <a:gd name="T62" fmla="*/ 602 w 861"/>
                <a:gd name="T63" fmla="*/ 1089 h 1145"/>
                <a:gd name="T64" fmla="*/ 522 w 861"/>
                <a:gd name="T65" fmla="*/ 1129 h 1145"/>
                <a:gd name="T66" fmla="*/ 448 w 861"/>
                <a:gd name="T67" fmla="*/ 1145 h 1145"/>
                <a:gd name="T68" fmla="*/ 374 w 861"/>
                <a:gd name="T69" fmla="*/ 1139 h 1145"/>
                <a:gd name="T70" fmla="*/ 299 w 861"/>
                <a:gd name="T71" fmla="*/ 1114 h 1145"/>
                <a:gd name="T72" fmla="*/ 231 w 861"/>
                <a:gd name="T73" fmla="*/ 1069 h 1145"/>
                <a:gd name="T74" fmla="*/ 175 w 861"/>
                <a:gd name="T75" fmla="*/ 1014 h 1145"/>
                <a:gd name="T76" fmla="*/ 132 w 861"/>
                <a:gd name="T77" fmla="*/ 950 h 1145"/>
                <a:gd name="T78" fmla="*/ 103 w 861"/>
                <a:gd name="T79" fmla="*/ 884 h 1145"/>
                <a:gd name="T80" fmla="*/ 85 w 861"/>
                <a:gd name="T81" fmla="*/ 818 h 1145"/>
                <a:gd name="T82" fmla="*/ 68 w 861"/>
                <a:gd name="T83" fmla="*/ 810 h 1145"/>
                <a:gd name="T84" fmla="*/ 47 w 861"/>
                <a:gd name="T85" fmla="*/ 782 h 1145"/>
                <a:gd name="T86" fmla="*/ 26 w 861"/>
                <a:gd name="T87" fmla="*/ 731 h 1145"/>
                <a:gd name="T88" fmla="*/ 8 w 861"/>
                <a:gd name="T89" fmla="*/ 663 h 1145"/>
                <a:gd name="T90" fmla="*/ 0 w 861"/>
                <a:gd name="T91" fmla="*/ 615 h 1145"/>
                <a:gd name="T92" fmla="*/ 2 w 861"/>
                <a:gd name="T93" fmla="*/ 582 h 1145"/>
                <a:gd name="T94" fmla="*/ 12 w 861"/>
                <a:gd name="T95" fmla="*/ 561 h 1145"/>
                <a:gd name="T96" fmla="*/ 26 w 861"/>
                <a:gd name="T97" fmla="*/ 550 h 1145"/>
                <a:gd name="T98" fmla="*/ 43 w 861"/>
                <a:gd name="T99" fmla="*/ 546 h 1145"/>
                <a:gd name="T100" fmla="*/ 41 w 861"/>
                <a:gd name="T101" fmla="*/ 519 h 1145"/>
                <a:gd name="T102" fmla="*/ 28 w 861"/>
                <a:gd name="T103" fmla="*/ 447 h 1145"/>
                <a:gd name="T104" fmla="*/ 27 w 861"/>
                <a:gd name="T105" fmla="*/ 360 h 1145"/>
                <a:gd name="T106" fmla="*/ 46 w 861"/>
                <a:gd name="T107" fmla="*/ 284 h 1145"/>
                <a:gd name="T108" fmla="*/ 75 w 861"/>
                <a:gd name="T109" fmla="*/ 219 h 1145"/>
                <a:gd name="T110" fmla="*/ 115 w 861"/>
                <a:gd name="T111" fmla="*/ 165 h 1145"/>
                <a:gd name="T112" fmla="*/ 166 w 861"/>
                <a:gd name="T113" fmla="*/ 113 h 1145"/>
                <a:gd name="T114" fmla="*/ 231 w 861"/>
                <a:gd name="T115" fmla="*/ 65 h 1145"/>
                <a:gd name="T116" fmla="*/ 290 w 861"/>
                <a:gd name="T117" fmla="*/ 31 h 1145"/>
                <a:gd name="T118" fmla="*/ 348 w 861"/>
                <a:gd name="T119" fmla="*/ 10 h 1145"/>
                <a:gd name="T120" fmla="*/ 405 w 861"/>
                <a:gd name="T121" fmla="*/ 2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61" h="1145">
                  <a:moveTo>
                    <a:pt x="442" y="0"/>
                  </a:moveTo>
                  <a:lnTo>
                    <a:pt x="477" y="2"/>
                  </a:lnTo>
                  <a:lnTo>
                    <a:pt x="510" y="7"/>
                  </a:lnTo>
                  <a:lnTo>
                    <a:pt x="539" y="14"/>
                  </a:lnTo>
                  <a:lnTo>
                    <a:pt x="565" y="23"/>
                  </a:lnTo>
                  <a:lnTo>
                    <a:pt x="591" y="34"/>
                  </a:lnTo>
                  <a:lnTo>
                    <a:pt x="613" y="46"/>
                  </a:lnTo>
                  <a:lnTo>
                    <a:pt x="639" y="61"/>
                  </a:lnTo>
                  <a:lnTo>
                    <a:pt x="660" y="78"/>
                  </a:lnTo>
                  <a:lnTo>
                    <a:pt x="677" y="93"/>
                  </a:lnTo>
                  <a:lnTo>
                    <a:pt x="691" y="108"/>
                  </a:lnTo>
                  <a:lnTo>
                    <a:pt x="701" y="120"/>
                  </a:lnTo>
                  <a:lnTo>
                    <a:pt x="709" y="130"/>
                  </a:lnTo>
                  <a:lnTo>
                    <a:pt x="713" y="137"/>
                  </a:lnTo>
                  <a:lnTo>
                    <a:pt x="714" y="140"/>
                  </a:lnTo>
                  <a:lnTo>
                    <a:pt x="715" y="140"/>
                  </a:lnTo>
                  <a:lnTo>
                    <a:pt x="719" y="140"/>
                  </a:lnTo>
                  <a:lnTo>
                    <a:pt x="724" y="141"/>
                  </a:lnTo>
                  <a:lnTo>
                    <a:pt x="732" y="143"/>
                  </a:lnTo>
                  <a:lnTo>
                    <a:pt x="739" y="146"/>
                  </a:lnTo>
                  <a:lnTo>
                    <a:pt x="749" y="152"/>
                  </a:lnTo>
                  <a:lnTo>
                    <a:pt x="759" y="157"/>
                  </a:lnTo>
                  <a:lnTo>
                    <a:pt x="770" y="166"/>
                  </a:lnTo>
                  <a:lnTo>
                    <a:pt x="781" y="176"/>
                  </a:lnTo>
                  <a:lnTo>
                    <a:pt x="791" y="188"/>
                  </a:lnTo>
                  <a:lnTo>
                    <a:pt x="802" y="203"/>
                  </a:lnTo>
                  <a:lnTo>
                    <a:pt x="811" y="222"/>
                  </a:lnTo>
                  <a:lnTo>
                    <a:pt x="819" y="242"/>
                  </a:lnTo>
                  <a:lnTo>
                    <a:pt x="827" y="266"/>
                  </a:lnTo>
                  <a:lnTo>
                    <a:pt x="832" y="294"/>
                  </a:lnTo>
                  <a:lnTo>
                    <a:pt x="836" y="325"/>
                  </a:lnTo>
                  <a:lnTo>
                    <a:pt x="837" y="360"/>
                  </a:lnTo>
                  <a:lnTo>
                    <a:pt x="836" y="399"/>
                  </a:lnTo>
                  <a:lnTo>
                    <a:pt x="832" y="444"/>
                  </a:lnTo>
                  <a:lnTo>
                    <a:pt x="826" y="492"/>
                  </a:lnTo>
                  <a:lnTo>
                    <a:pt x="819" y="519"/>
                  </a:lnTo>
                  <a:lnTo>
                    <a:pt x="811" y="547"/>
                  </a:lnTo>
                  <a:lnTo>
                    <a:pt x="819" y="546"/>
                  </a:lnTo>
                  <a:lnTo>
                    <a:pt x="827" y="547"/>
                  </a:lnTo>
                  <a:lnTo>
                    <a:pt x="836" y="549"/>
                  </a:lnTo>
                  <a:lnTo>
                    <a:pt x="843" y="553"/>
                  </a:lnTo>
                  <a:lnTo>
                    <a:pt x="849" y="561"/>
                  </a:lnTo>
                  <a:lnTo>
                    <a:pt x="854" y="570"/>
                  </a:lnTo>
                  <a:lnTo>
                    <a:pt x="859" y="582"/>
                  </a:lnTo>
                  <a:lnTo>
                    <a:pt x="861" y="597"/>
                  </a:lnTo>
                  <a:lnTo>
                    <a:pt x="861" y="615"/>
                  </a:lnTo>
                  <a:lnTo>
                    <a:pt x="859" y="637"/>
                  </a:lnTo>
                  <a:lnTo>
                    <a:pt x="854" y="663"/>
                  </a:lnTo>
                  <a:lnTo>
                    <a:pt x="847" y="694"/>
                  </a:lnTo>
                  <a:lnTo>
                    <a:pt x="835" y="731"/>
                  </a:lnTo>
                  <a:lnTo>
                    <a:pt x="824" y="761"/>
                  </a:lnTo>
                  <a:lnTo>
                    <a:pt x="813" y="783"/>
                  </a:lnTo>
                  <a:lnTo>
                    <a:pt x="802" y="800"/>
                  </a:lnTo>
                  <a:lnTo>
                    <a:pt x="792" y="811"/>
                  </a:lnTo>
                  <a:lnTo>
                    <a:pt x="783" y="816"/>
                  </a:lnTo>
                  <a:lnTo>
                    <a:pt x="774" y="818"/>
                  </a:lnTo>
                  <a:lnTo>
                    <a:pt x="767" y="854"/>
                  </a:lnTo>
                  <a:lnTo>
                    <a:pt x="755" y="890"/>
                  </a:lnTo>
                  <a:lnTo>
                    <a:pt x="739" y="926"/>
                  </a:lnTo>
                  <a:lnTo>
                    <a:pt x="719" y="962"/>
                  </a:lnTo>
                  <a:lnTo>
                    <a:pt x="695" y="997"/>
                  </a:lnTo>
                  <a:lnTo>
                    <a:pt x="667" y="1031"/>
                  </a:lnTo>
                  <a:lnTo>
                    <a:pt x="635" y="1062"/>
                  </a:lnTo>
                  <a:lnTo>
                    <a:pt x="602" y="1089"/>
                  </a:lnTo>
                  <a:lnTo>
                    <a:pt x="563" y="1112"/>
                  </a:lnTo>
                  <a:lnTo>
                    <a:pt x="522" y="1129"/>
                  </a:lnTo>
                  <a:lnTo>
                    <a:pt x="486" y="1139"/>
                  </a:lnTo>
                  <a:lnTo>
                    <a:pt x="448" y="1145"/>
                  </a:lnTo>
                  <a:lnTo>
                    <a:pt x="411" y="1145"/>
                  </a:lnTo>
                  <a:lnTo>
                    <a:pt x="374" y="1139"/>
                  </a:lnTo>
                  <a:lnTo>
                    <a:pt x="337" y="1129"/>
                  </a:lnTo>
                  <a:lnTo>
                    <a:pt x="299" y="1114"/>
                  </a:lnTo>
                  <a:lnTo>
                    <a:pt x="264" y="1093"/>
                  </a:lnTo>
                  <a:lnTo>
                    <a:pt x="231" y="1069"/>
                  </a:lnTo>
                  <a:lnTo>
                    <a:pt x="201" y="1043"/>
                  </a:lnTo>
                  <a:lnTo>
                    <a:pt x="175" y="1014"/>
                  </a:lnTo>
                  <a:lnTo>
                    <a:pt x="152" y="982"/>
                  </a:lnTo>
                  <a:lnTo>
                    <a:pt x="132" y="950"/>
                  </a:lnTo>
                  <a:lnTo>
                    <a:pt x="116" y="917"/>
                  </a:lnTo>
                  <a:lnTo>
                    <a:pt x="103" y="884"/>
                  </a:lnTo>
                  <a:lnTo>
                    <a:pt x="92" y="851"/>
                  </a:lnTo>
                  <a:lnTo>
                    <a:pt x="85" y="818"/>
                  </a:lnTo>
                  <a:lnTo>
                    <a:pt x="76" y="816"/>
                  </a:lnTo>
                  <a:lnTo>
                    <a:pt x="68" y="810"/>
                  </a:lnTo>
                  <a:lnTo>
                    <a:pt x="58" y="799"/>
                  </a:lnTo>
                  <a:lnTo>
                    <a:pt x="47" y="782"/>
                  </a:lnTo>
                  <a:lnTo>
                    <a:pt x="37" y="761"/>
                  </a:lnTo>
                  <a:lnTo>
                    <a:pt x="26" y="731"/>
                  </a:lnTo>
                  <a:lnTo>
                    <a:pt x="15" y="694"/>
                  </a:lnTo>
                  <a:lnTo>
                    <a:pt x="8" y="663"/>
                  </a:lnTo>
                  <a:lnTo>
                    <a:pt x="2" y="637"/>
                  </a:lnTo>
                  <a:lnTo>
                    <a:pt x="0" y="615"/>
                  </a:lnTo>
                  <a:lnTo>
                    <a:pt x="0" y="597"/>
                  </a:lnTo>
                  <a:lnTo>
                    <a:pt x="2" y="582"/>
                  </a:lnTo>
                  <a:lnTo>
                    <a:pt x="6" y="570"/>
                  </a:lnTo>
                  <a:lnTo>
                    <a:pt x="12" y="561"/>
                  </a:lnTo>
                  <a:lnTo>
                    <a:pt x="19" y="554"/>
                  </a:lnTo>
                  <a:lnTo>
                    <a:pt x="26" y="550"/>
                  </a:lnTo>
                  <a:lnTo>
                    <a:pt x="34" y="547"/>
                  </a:lnTo>
                  <a:lnTo>
                    <a:pt x="43" y="546"/>
                  </a:lnTo>
                  <a:lnTo>
                    <a:pt x="51" y="547"/>
                  </a:lnTo>
                  <a:lnTo>
                    <a:pt x="41" y="519"/>
                  </a:lnTo>
                  <a:lnTo>
                    <a:pt x="36" y="492"/>
                  </a:lnTo>
                  <a:lnTo>
                    <a:pt x="28" y="447"/>
                  </a:lnTo>
                  <a:lnTo>
                    <a:pt x="26" y="403"/>
                  </a:lnTo>
                  <a:lnTo>
                    <a:pt x="27" y="360"/>
                  </a:lnTo>
                  <a:lnTo>
                    <a:pt x="35" y="319"/>
                  </a:lnTo>
                  <a:lnTo>
                    <a:pt x="46" y="284"/>
                  </a:lnTo>
                  <a:lnTo>
                    <a:pt x="59" y="250"/>
                  </a:lnTo>
                  <a:lnTo>
                    <a:pt x="75" y="219"/>
                  </a:lnTo>
                  <a:lnTo>
                    <a:pt x="94" y="191"/>
                  </a:lnTo>
                  <a:lnTo>
                    <a:pt x="115" y="165"/>
                  </a:lnTo>
                  <a:lnTo>
                    <a:pt x="137" y="142"/>
                  </a:lnTo>
                  <a:lnTo>
                    <a:pt x="166" y="113"/>
                  </a:lnTo>
                  <a:lnTo>
                    <a:pt x="198" y="87"/>
                  </a:lnTo>
                  <a:lnTo>
                    <a:pt x="231" y="65"/>
                  </a:lnTo>
                  <a:lnTo>
                    <a:pt x="259" y="46"/>
                  </a:lnTo>
                  <a:lnTo>
                    <a:pt x="290" y="31"/>
                  </a:lnTo>
                  <a:lnTo>
                    <a:pt x="322" y="18"/>
                  </a:lnTo>
                  <a:lnTo>
                    <a:pt x="348" y="10"/>
                  </a:lnTo>
                  <a:lnTo>
                    <a:pt x="376" y="5"/>
                  </a:lnTo>
                  <a:lnTo>
                    <a:pt x="405" y="2"/>
                  </a:lnTo>
                  <a:lnTo>
                    <a:pt x="4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137"/>
          <p:cNvGrpSpPr/>
          <p:nvPr/>
        </p:nvGrpSpPr>
        <p:grpSpPr>
          <a:xfrm>
            <a:off x="4043921" y="4591479"/>
            <a:ext cx="444715" cy="377824"/>
            <a:chOff x="6323013" y="2662238"/>
            <a:chExt cx="473075" cy="604837"/>
          </a:xfrm>
          <a:solidFill>
            <a:srgbClr val="000000"/>
          </a:solidFill>
        </p:grpSpPr>
        <p:sp>
          <p:nvSpPr>
            <p:cNvPr id="48" name="Freeform 151"/>
            <p:cNvSpPr>
              <a:spLocks/>
            </p:cNvSpPr>
            <p:nvPr/>
          </p:nvSpPr>
          <p:spPr bwMode="auto">
            <a:xfrm>
              <a:off x="6367463" y="3089275"/>
              <a:ext cx="387350" cy="177800"/>
            </a:xfrm>
            <a:custGeom>
              <a:avLst/>
              <a:gdLst>
                <a:gd name="T0" fmla="*/ 525 w 2200"/>
                <a:gd name="T1" fmla="*/ 0 h 1009"/>
                <a:gd name="T2" fmla="*/ 660 w 2200"/>
                <a:gd name="T3" fmla="*/ 0 h 1009"/>
                <a:gd name="T4" fmla="*/ 1100 w 2200"/>
                <a:gd name="T5" fmla="*/ 507 h 1009"/>
                <a:gd name="T6" fmla="*/ 1522 w 2200"/>
                <a:gd name="T7" fmla="*/ 0 h 1009"/>
                <a:gd name="T8" fmla="*/ 1676 w 2200"/>
                <a:gd name="T9" fmla="*/ 0 h 1009"/>
                <a:gd name="T10" fmla="*/ 1730 w 2200"/>
                <a:gd name="T11" fmla="*/ 3 h 1009"/>
                <a:gd name="T12" fmla="*/ 1783 w 2200"/>
                <a:gd name="T13" fmla="*/ 12 h 1009"/>
                <a:gd name="T14" fmla="*/ 1833 w 2200"/>
                <a:gd name="T15" fmla="*/ 27 h 1009"/>
                <a:gd name="T16" fmla="*/ 1881 w 2200"/>
                <a:gd name="T17" fmla="*/ 47 h 1009"/>
                <a:gd name="T18" fmla="*/ 1926 w 2200"/>
                <a:gd name="T19" fmla="*/ 72 h 1009"/>
                <a:gd name="T20" fmla="*/ 1967 w 2200"/>
                <a:gd name="T21" fmla="*/ 102 h 1009"/>
                <a:gd name="T22" fmla="*/ 2005 w 2200"/>
                <a:gd name="T23" fmla="*/ 135 h 1009"/>
                <a:gd name="T24" fmla="*/ 2040 w 2200"/>
                <a:gd name="T25" fmla="*/ 173 h 1009"/>
                <a:gd name="T26" fmla="*/ 2069 w 2200"/>
                <a:gd name="T27" fmla="*/ 215 h 1009"/>
                <a:gd name="T28" fmla="*/ 2095 w 2200"/>
                <a:gd name="T29" fmla="*/ 259 h 1009"/>
                <a:gd name="T30" fmla="*/ 2115 w 2200"/>
                <a:gd name="T31" fmla="*/ 308 h 1009"/>
                <a:gd name="T32" fmla="*/ 2130 w 2200"/>
                <a:gd name="T33" fmla="*/ 357 h 1009"/>
                <a:gd name="T34" fmla="*/ 2140 w 2200"/>
                <a:gd name="T35" fmla="*/ 410 h 1009"/>
                <a:gd name="T36" fmla="*/ 2143 w 2200"/>
                <a:gd name="T37" fmla="*/ 464 h 1009"/>
                <a:gd name="T38" fmla="*/ 2200 w 2200"/>
                <a:gd name="T39" fmla="*/ 1009 h 1009"/>
                <a:gd name="T40" fmla="*/ 0 w 2200"/>
                <a:gd name="T41" fmla="*/ 1009 h 1009"/>
                <a:gd name="T42" fmla="*/ 59 w 2200"/>
                <a:gd name="T43" fmla="*/ 464 h 1009"/>
                <a:gd name="T44" fmla="*/ 62 w 2200"/>
                <a:gd name="T45" fmla="*/ 410 h 1009"/>
                <a:gd name="T46" fmla="*/ 71 w 2200"/>
                <a:gd name="T47" fmla="*/ 357 h 1009"/>
                <a:gd name="T48" fmla="*/ 86 w 2200"/>
                <a:gd name="T49" fmla="*/ 308 h 1009"/>
                <a:gd name="T50" fmla="*/ 107 w 2200"/>
                <a:gd name="T51" fmla="*/ 259 h 1009"/>
                <a:gd name="T52" fmla="*/ 132 w 2200"/>
                <a:gd name="T53" fmla="*/ 215 h 1009"/>
                <a:gd name="T54" fmla="*/ 161 w 2200"/>
                <a:gd name="T55" fmla="*/ 173 h 1009"/>
                <a:gd name="T56" fmla="*/ 195 w 2200"/>
                <a:gd name="T57" fmla="*/ 135 h 1009"/>
                <a:gd name="T58" fmla="*/ 233 w 2200"/>
                <a:gd name="T59" fmla="*/ 102 h 1009"/>
                <a:gd name="T60" fmla="*/ 276 w 2200"/>
                <a:gd name="T61" fmla="*/ 72 h 1009"/>
                <a:gd name="T62" fmla="*/ 320 w 2200"/>
                <a:gd name="T63" fmla="*/ 47 h 1009"/>
                <a:gd name="T64" fmla="*/ 368 w 2200"/>
                <a:gd name="T65" fmla="*/ 27 h 1009"/>
                <a:gd name="T66" fmla="*/ 419 w 2200"/>
                <a:gd name="T67" fmla="*/ 12 h 1009"/>
                <a:gd name="T68" fmla="*/ 471 w 2200"/>
                <a:gd name="T69" fmla="*/ 3 h 1009"/>
                <a:gd name="T70" fmla="*/ 525 w 2200"/>
                <a:gd name="T71" fmla="*/ 0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200" h="1009">
                  <a:moveTo>
                    <a:pt x="525" y="0"/>
                  </a:moveTo>
                  <a:lnTo>
                    <a:pt x="660" y="0"/>
                  </a:lnTo>
                  <a:lnTo>
                    <a:pt x="1100" y="507"/>
                  </a:lnTo>
                  <a:lnTo>
                    <a:pt x="1522" y="0"/>
                  </a:lnTo>
                  <a:lnTo>
                    <a:pt x="1676" y="0"/>
                  </a:lnTo>
                  <a:lnTo>
                    <a:pt x="1730" y="3"/>
                  </a:lnTo>
                  <a:lnTo>
                    <a:pt x="1783" y="12"/>
                  </a:lnTo>
                  <a:lnTo>
                    <a:pt x="1833" y="27"/>
                  </a:lnTo>
                  <a:lnTo>
                    <a:pt x="1881" y="47"/>
                  </a:lnTo>
                  <a:lnTo>
                    <a:pt x="1926" y="72"/>
                  </a:lnTo>
                  <a:lnTo>
                    <a:pt x="1967" y="102"/>
                  </a:lnTo>
                  <a:lnTo>
                    <a:pt x="2005" y="135"/>
                  </a:lnTo>
                  <a:lnTo>
                    <a:pt x="2040" y="173"/>
                  </a:lnTo>
                  <a:lnTo>
                    <a:pt x="2069" y="215"/>
                  </a:lnTo>
                  <a:lnTo>
                    <a:pt x="2095" y="259"/>
                  </a:lnTo>
                  <a:lnTo>
                    <a:pt x="2115" y="308"/>
                  </a:lnTo>
                  <a:lnTo>
                    <a:pt x="2130" y="357"/>
                  </a:lnTo>
                  <a:lnTo>
                    <a:pt x="2140" y="410"/>
                  </a:lnTo>
                  <a:lnTo>
                    <a:pt x="2143" y="464"/>
                  </a:lnTo>
                  <a:lnTo>
                    <a:pt x="2200" y="1009"/>
                  </a:lnTo>
                  <a:lnTo>
                    <a:pt x="0" y="1009"/>
                  </a:lnTo>
                  <a:lnTo>
                    <a:pt x="59" y="464"/>
                  </a:lnTo>
                  <a:lnTo>
                    <a:pt x="62" y="410"/>
                  </a:lnTo>
                  <a:lnTo>
                    <a:pt x="71" y="357"/>
                  </a:lnTo>
                  <a:lnTo>
                    <a:pt x="86" y="308"/>
                  </a:lnTo>
                  <a:lnTo>
                    <a:pt x="107" y="259"/>
                  </a:lnTo>
                  <a:lnTo>
                    <a:pt x="132" y="215"/>
                  </a:lnTo>
                  <a:lnTo>
                    <a:pt x="161" y="173"/>
                  </a:lnTo>
                  <a:lnTo>
                    <a:pt x="195" y="135"/>
                  </a:lnTo>
                  <a:lnTo>
                    <a:pt x="233" y="102"/>
                  </a:lnTo>
                  <a:lnTo>
                    <a:pt x="276" y="72"/>
                  </a:lnTo>
                  <a:lnTo>
                    <a:pt x="320" y="47"/>
                  </a:lnTo>
                  <a:lnTo>
                    <a:pt x="368" y="27"/>
                  </a:lnTo>
                  <a:lnTo>
                    <a:pt x="419" y="12"/>
                  </a:lnTo>
                  <a:lnTo>
                    <a:pt x="471" y="3"/>
                  </a:lnTo>
                  <a:lnTo>
                    <a:pt x="5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2"/>
            <p:cNvSpPr>
              <a:spLocks/>
            </p:cNvSpPr>
            <p:nvPr/>
          </p:nvSpPr>
          <p:spPr bwMode="auto">
            <a:xfrm>
              <a:off x="6496051" y="2894013"/>
              <a:ext cx="34925" cy="33337"/>
            </a:xfrm>
            <a:custGeom>
              <a:avLst/>
              <a:gdLst>
                <a:gd name="T0" fmla="*/ 97 w 195"/>
                <a:gd name="T1" fmla="*/ 0 h 195"/>
                <a:gd name="T2" fmla="*/ 120 w 195"/>
                <a:gd name="T3" fmla="*/ 3 h 195"/>
                <a:gd name="T4" fmla="*/ 141 w 195"/>
                <a:gd name="T5" fmla="*/ 10 h 195"/>
                <a:gd name="T6" fmla="*/ 158 w 195"/>
                <a:gd name="T7" fmla="*/ 21 h 195"/>
                <a:gd name="T8" fmla="*/ 173 w 195"/>
                <a:gd name="T9" fmla="*/ 36 h 195"/>
                <a:gd name="T10" fmla="*/ 185 w 195"/>
                <a:gd name="T11" fmla="*/ 55 h 195"/>
                <a:gd name="T12" fmla="*/ 193 w 195"/>
                <a:gd name="T13" fmla="*/ 75 h 195"/>
                <a:gd name="T14" fmla="*/ 195 w 195"/>
                <a:gd name="T15" fmla="*/ 97 h 195"/>
                <a:gd name="T16" fmla="*/ 193 w 195"/>
                <a:gd name="T17" fmla="*/ 119 h 195"/>
                <a:gd name="T18" fmla="*/ 185 w 195"/>
                <a:gd name="T19" fmla="*/ 140 h 195"/>
                <a:gd name="T20" fmla="*/ 173 w 195"/>
                <a:gd name="T21" fmla="*/ 158 h 195"/>
                <a:gd name="T22" fmla="*/ 158 w 195"/>
                <a:gd name="T23" fmla="*/ 173 h 195"/>
                <a:gd name="T24" fmla="*/ 141 w 195"/>
                <a:gd name="T25" fmla="*/ 185 h 195"/>
                <a:gd name="T26" fmla="*/ 120 w 195"/>
                <a:gd name="T27" fmla="*/ 193 h 195"/>
                <a:gd name="T28" fmla="*/ 97 w 195"/>
                <a:gd name="T29" fmla="*/ 195 h 195"/>
                <a:gd name="T30" fmla="*/ 75 w 195"/>
                <a:gd name="T31" fmla="*/ 193 h 195"/>
                <a:gd name="T32" fmla="*/ 54 w 195"/>
                <a:gd name="T33" fmla="*/ 185 h 195"/>
                <a:gd name="T34" fmla="*/ 36 w 195"/>
                <a:gd name="T35" fmla="*/ 173 h 195"/>
                <a:gd name="T36" fmla="*/ 20 w 195"/>
                <a:gd name="T37" fmla="*/ 158 h 195"/>
                <a:gd name="T38" fmla="*/ 10 w 195"/>
                <a:gd name="T39" fmla="*/ 140 h 195"/>
                <a:gd name="T40" fmla="*/ 2 w 195"/>
                <a:gd name="T41" fmla="*/ 119 h 195"/>
                <a:gd name="T42" fmla="*/ 0 w 195"/>
                <a:gd name="T43" fmla="*/ 97 h 195"/>
                <a:gd name="T44" fmla="*/ 2 w 195"/>
                <a:gd name="T45" fmla="*/ 75 h 195"/>
                <a:gd name="T46" fmla="*/ 10 w 195"/>
                <a:gd name="T47" fmla="*/ 55 h 195"/>
                <a:gd name="T48" fmla="*/ 20 w 195"/>
                <a:gd name="T49" fmla="*/ 36 h 195"/>
                <a:gd name="T50" fmla="*/ 36 w 195"/>
                <a:gd name="T51" fmla="*/ 21 h 195"/>
                <a:gd name="T52" fmla="*/ 54 w 195"/>
                <a:gd name="T53" fmla="*/ 10 h 195"/>
                <a:gd name="T54" fmla="*/ 75 w 195"/>
                <a:gd name="T55" fmla="*/ 3 h 195"/>
                <a:gd name="T56" fmla="*/ 97 w 195"/>
                <a:gd name="T57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95" h="195">
                  <a:moveTo>
                    <a:pt x="97" y="0"/>
                  </a:moveTo>
                  <a:lnTo>
                    <a:pt x="120" y="3"/>
                  </a:lnTo>
                  <a:lnTo>
                    <a:pt x="141" y="10"/>
                  </a:lnTo>
                  <a:lnTo>
                    <a:pt x="158" y="21"/>
                  </a:lnTo>
                  <a:lnTo>
                    <a:pt x="173" y="36"/>
                  </a:lnTo>
                  <a:lnTo>
                    <a:pt x="185" y="55"/>
                  </a:lnTo>
                  <a:lnTo>
                    <a:pt x="193" y="75"/>
                  </a:lnTo>
                  <a:lnTo>
                    <a:pt x="195" y="97"/>
                  </a:lnTo>
                  <a:lnTo>
                    <a:pt x="193" y="119"/>
                  </a:lnTo>
                  <a:lnTo>
                    <a:pt x="185" y="140"/>
                  </a:lnTo>
                  <a:lnTo>
                    <a:pt x="173" y="158"/>
                  </a:lnTo>
                  <a:lnTo>
                    <a:pt x="158" y="173"/>
                  </a:lnTo>
                  <a:lnTo>
                    <a:pt x="141" y="185"/>
                  </a:lnTo>
                  <a:lnTo>
                    <a:pt x="120" y="193"/>
                  </a:lnTo>
                  <a:lnTo>
                    <a:pt x="97" y="195"/>
                  </a:lnTo>
                  <a:lnTo>
                    <a:pt x="75" y="193"/>
                  </a:lnTo>
                  <a:lnTo>
                    <a:pt x="54" y="185"/>
                  </a:lnTo>
                  <a:lnTo>
                    <a:pt x="36" y="173"/>
                  </a:lnTo>
                  <a:lnTo>
                    <a:pt x="20" y="158"/>
                  </a:lnTo>
                  <a:lnTo>
                    <a:pt x="10" y="140"/>
                  </a:lnTo>
                  <a:lnTo>
                    <a:pt x="2" y="119"/>
                  </a:lnTo>
                  <a:lnTo>
                    <a:pt x="0" y="97"/>
                  </a:lnTo>
                  <a:lnTo>
                    <a:pt x="2" y="75"/>
                  </a:lnTo>
                  <a:lnTo>
                    <a:pt x="10" y="55"/>
                  </a:lnTo>
                  <a:lnTo>
                    <a:pt x="20" y="36"/>
                  </a:lnTo>
                  <a:lnTo>
                    <a:pt x="36" y="21"/>
                  </a:lnTo>
                  <a:lnTo>
                    <a:pt x="54" y="10"/>
                  </a:lnTo>
                  <a:lnTo>
                    <a:pt x="75" y="3"/>
                  </a:lnTo>
                  <a:lnTo>
                    <a:pt x="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3"/>
            <p:cNvSpPr>
              <a:spLocks/>
            </p:cNvSpPr>
            <p:nvPr/>
          </p:nvSpPr>
          <p:spPr bwMode="auto">
            <a:xfrm>
              <a:off x="6588126" y="2894013"/>
              <a:ext cx="34925" cy="33337"/>
            </a:xfrm>
            <a:custGeom>
              <a:avLst/>
              <a:gdLst>
                <a:gd name="T0" fmla="*/ 98 w 196"/>
                <a:gd name="T1" fmla="*/ 0 h 195"/>
                <a:gd name="T2" fmla="*/ 121 w 196"/>
                <a:gd name="T3" fmla="*/ 3 h 195"/>
                <a:gd name="T4" fmla="*/ 141 w 196"/>
                <a:gd name="T5" fmla="*/ 10 h 195"/>
                <a:gd name="T6" fmla="*/ 160 w 196"/>
                <a:gd name="T7" fmla="*/ 21 h 195"/>
                <a:gd name="T8" fmla="*/ 175 w 196"/>
                <a:gd name="T9" fmla="*/ 36 h 195"/>
                <a:gd name="T10" fmla="*/ 187 w 196"/>
                <a:gd name="T11" fmla="*/ 55 h 195"/>
                <a:gd name="T12" fmla="*/ 193 w 196"/>
                <a:gd name="T13" fmla="*/ 75 h 195"/>
                <a:gd name="T14" fmla="*/ 196 w 196"/>
                <a:gd name="T15" fmla="*/ 97 h 195"/>
                <a:gd name="T16" fmla="*/ 193 w 196"/>
                <a:gd name="T17" fmla="*/ 119 h 195"/>
                <a:gd name="T18" fmla="*/ 187 w 196"/>
                <a:gd name="T19" fmla="*/ 140 h 195"/>
                <a:gd name="T20" fmla="*/ 175 w 196"/>
                <a:gd name="T21" fmla="*/ 158 h 195"/>
                <a:gd name="T22" fmla="*/ 160 w 196"/>
                <a:gd name="T23" fmla="*/ 173 h 195"/>
                <a:gd name="T24" fmla="*/ 141 w 196"/>
                <a:gd name="T25" fmla="*/ 185 h 195"/>
                <a:gd name="T26" fmla="*/ 121 w 196"/>
                <a:gd name="T27" fmla="*/ 193 h 195"/>
                <a:gd name="T28" fmla="*/ 98 w 196"/>
                <a:gd name="T29" fmla="*/ 195 h 195"/>
                <a:gd name="T30" fmla="*/ 76 w 196"/>
                <a:gd name="T31" fmla="*/ 193 h 195"/>
                <a:gd name="T32" fmla="*/ 56 w 196"/>
                <a:gd name="T33" fmla="*/ 185 h 195"/>
                <a:gd name="T34" fmla="*/ 37 w 196"/>
                <a:gd name="T35" fmla="*/ 173 h 195"/>
                <a:gd name="T36" fmla="*/ 22 w 196"/>
                <a:gd name="T37" fmla="*/ 158 h 195"/>
                <a:gd name="T38" fmla="*/ 10 w 196"/>
                <a:gd name="T39" fmla="*/ 140 h 195"/>
                <a:gd name="T40" fmla="*/ 2 w 196"/>
                <a:gd name="T41" fmla="*/ 119 h 195"/>
                <a:gd name="T42" fmla="*/ 0 w 196"/>
                <a:gd name="T43" fmla="*/ 97 h 195"/>
                <a:gd name="T44" fmla="*/ 2 w 196"/>
                <a:gd name="T45" fmla="*/ 75 h 195"/>
                <a:gd name="T46" fmla="*/ 10 w 196"/>
                <a:gd name="T47" fmla="*/ 55 h 195"/>
                <a:gd name="T48" fmla="*/ 22 w 196"/>
                <a:gd name="T49" fmla="*/ 36 h 195"/>
                <a:gd name="T50" fmla="*/ 37 w 196"/>
                <a:gd name="T51" fmla="*/ 21 h 195"/>
                <a:gd name="T52" fmla="*/ 56 w 196"/>
                <a:gd name="T53" fmla="*/ 10 h 195"/>
                <a:gd name="T54" fmla="*/ 76 w 196"/>
                <a:gd name="T55" fmla="*/ 3 h 195"/>
                <a:gd name="T56" fmla="*/ 98 w 196"/>
                <a:gd name="T57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96" h="195">
                  <a:moveTo>
                    <a:pt x="98" y="0"/>
                  </a:moveTo>
                  <a:lnTo>
                    <a:pt x="121" y="3"/>
                  </a:lnTo>
                  <a:lnTo>
                    <a:pt x="141" y="10"/>
                  </a:lnTo>
                  <a:lnTo>
                    <a:pt x="160" y="21"/>
                  </a:lnTo>
                  <a:lnTo>
                    <a:pt x="175" y="36"/>
                  </a:lnTo>
                  <a:lnTo>
                    <a:pt x="187" y="55"/>
                  </a:lnTo>
                  <a:lnTo>
                    <a:pt x="193" y="75"/>
                  </a:lnTo>
                  <a:lnTo>
                    <a:pt x="196" y="97"/>
                  </a:lnTo>
                  <a:lnTo>
                    <a:pt x="193" y="119"/>
                  </a:lnTo>
                  <a:lnTo>
                    <a:pt x="187" y="140"/>
                  </a:lnTo>
                  <a:lnTo>
                    <a:pt x="175" y="158"/>
                  </a:lnTo>
                  <a:lnTo>
                    <a:pt x="160" y="173"/>
                  </a:lnTo>
                  <a:lnTo>
                    <a:pt x="141" y="185"/>
                  </a:lnTo>
                  <a:lnTo>
                    <a:pt x="121" y="193"/>
                  </a:lnTo>
                  <a:lnTo>
                    <a:pt x="98" y="195"/>
                  </a:lnTo>
                  <a:lnTo>
                    <a:pt x="76" y="193"/>
                  </a:lnTo>
                  <a:lnTo>
                    <a:pt x="56" y="185"/>
                  </a:lnTo>
                  <a:lnTo>
                    <a:pt x="37" y="173"/>
                  </a:lnTo>
                  <a:lnTo>
                    <a:pt x="22" y="158"/>
                  </a:lnTo>
                  <a:lnTo>
                    <a:pt x="10" y="140"/>
                  </a:lnTo>
                  <a:lnTo>
                    <a:pt x="2" y="119"/>
                  </a:lnTo>
                  <a:lnTo>
                    <a:pt x="0" y="97"/>
                  </a:lnTo>
                  <a:lnTo>
                    <a:pt x="2" y="75"/>
                  </a:lnTo>
                  <a:lnTo>
                    <a:pt x="10" y="55"/>
                  </a:lnTo>
                  <a:lnTo>
                    <a:pt x="22" y="36"/>
                  </a:lnTo>
                  <a:lnTo>
                    <a:pt x="37" y="21"/>
                  </a:lnTo>
                  <a:lnTo>
                    <a:pt x="56" y="10"/>
                  </a:lnTo>
                  <a:lnTo>
                    <a:pt x="76" y="3"/>
                  </a:lnTo>
                  <a:lnTo>
                    <a:pt x="9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54"/>
            <p:cNvSpPr>
              <a:spLocks/>
            </p:cNvSpPr>
            <p:nvPr/>
          </p:nvSpPr>
          <p:spPr bwMode="auto">
            <a:xfrm>
              <a:off x="6323013" y="2662238"/>
              <a:ext cx="473075" cy="355600"/>
            </a:xfrm>
            <a:custGeom>
              <a:avLst/>
              <a:gdLst>
                <a:gd name="T0" fmla="*/ 1494 w 2681"/>
                <a:gd name="T1" fmla="*/ 10 h 2017"/>
                <a:gd name="T2" fmla="*/ 1838 w 2681"/>
                <a:gd name="T3" fmla="*/ 100 h 2017"/>
                <a:gd name="T4" fmla="*/ 2138 w 2681"/>
                <a:gd name="T5" fmla="*/ 276 h 2017"/>
                <a:gd name="T6" fmla="*/ 2377 w 2681"/>
                <a:gd name="T7" fmla="*/ 522 h 2017"/>
                <a:gd name="T8" fmla="*/ 2544 w 2681"/>
                <a:gd name="T9" fmla="*/ 826 h 2017"/>
                <a:gd name="T10" fmla="*/ 2624 w 2681"/>
                <a:gd name="T11" fmla="*/ 1173 h 2017"/>
                <a:gd name="T12" fmla="*/ 2679 w 2681"/>
                <a:gd name="T13" fmla="*/ 1350 h 2017"/>
                <a:gd name="T14" fmla="*/ 2654 w 2681"/>
                <a:gd name="T15" fmla="*/ 1555 h 2017"/>
                <a:gd name="T16" fmla="*/ 2545 w 2681"/>
                <a:gd name="T17" fmla="*/ 1730 h 2017"/>
                <a:gd name="T18" fmla="*/ 2374 w 2681"/>
                <a:gd name="T19" fmla="*/ 1843 h 2017"/>
                <a:gd name="T20" fmla="*/ 2217 w 2681"/>
                <a:gd name="T21" fmla="*/ 920 h 2017"/>
                <a:gd name="T22" fmla="*/ 2406 w 2681"/>
                <a:gd name="T23" fmla="*/ 966 h 2017"/>
                <a:gd name="T24" fmla="*/ 2437 w 2681"/>
                <a:gd name="T25" fmla="*/ 856 h 2017"/>
                <a:gd name="T26" fmla="*/ 2276 w 2681"/>
                <a:gd name="T27" fmla="*/ 572 h 2017"/>
                <a:gd name="T28" fmla="*/ 2045 w 2681"/>
                <a:gd name="T29" fmla="*/ 344 h 2017"/>
                <a:gd name="T30" fmla="*/ 1758 w 2681"/>
                <a:gd name="T31" fmla="*/ 185 h 2017"/>
                <a:gd name="T32" fmla="*/ 1428 w 2681"/>
                <a:gd name="T33" fmla="*/ 113 h 2017"/>
                <a:gd name="T34" fmla="*/ 1085 w 2681"/>
                <a:gd name="T35" fmla="*/ 138 h 2017"/>
                <a:gd name="T36" fmla="*/ 775 w 2681"/>
                <a:gd name="T37" fmla="*/ 255 h 2017"/>
                <a:gd name="T38" fmla="*/ 514 w 2681"/>
                <a:gd name="T39" fmla="*/ 450 h 2017"/>
                <a:gd name="T40" fmla="*/ 315 w 2681"/>
                <a:gd name="T41" fmla="*/ 708 h 2017"/>
                <a:gd name="T42" fmla="*/ 194 w 2681"/>
                <a:gd name="T43" fmla="*/ 1015 h 2017"/>
                <a:gd name="T44" fmla="*/ 366 w 2681"/>
                <a:gd name="T45" fmla="*/ 934 h 2017"/>
                <a:gd name="T46" fmla="*/ 483 w 2681"/>
                <a:gd name="T47" fmla="*/ 1632 h 2017"/>
                <a:gd name="T48" fmla="*/ 589 w 2681"/>
                <a:gd name="T49" fmla="*/ 1708 h 2017"/>
                <a:gd name="T50" fmla="*/ 752 w 2681"/>
                <a:gd name="T51" fmla="*/ 1778 h 2017"/>
                <a:gd name="T52" fmla="*/ 983 w 2681"/>
                <a:gd name="T53" fmla="*/ 1827 h 2017"/>
                <a:gd name="T54" fmla="*/ 1221 w 2681"/>
                <a:gd name="T55" fmla="*/ 1824 h 2017"/>
                <a:gd name="T56" fmla="*/ 1313 w 2681"/>
                <a:gd name="T57" fmla="*/ 1780 h 2017"/>
                <a:gd name="T58" fmla="*/ 1427 w 2681"/>
                <a:gd name="T59" fmla="*/ 1798 h 2017"/>
                <a:gd name="T60" fmla="*/ 1491 w 2681"/>
                <a:gd name="T61" fmla="*/ 1872 h 2017"/>
                <a:gd name="T62" fmla="*/ 1468 w 2681"/>
                <a:gd name="T63" fmla="*/ 1964 h 2017"/>
                <a:gd name="T64" fmla="*/ 1372 w 2681"/>
                <a:gd name="T65" fmla="*/ 2014 h 2017"/>
                <a:gd name="T66" fmla="*/ 1261 w 2681"/>
                <a:gd name="T67" fmla="*/ 1998 h 2017"/>
                <a:gd name="T68" fmla="*/ 1127 w 2681"/>
                <a:gd name="T69" fmla="*/ 1949 h 2017"/>
                <a:gd name="T70" fmla="*/ 853 w 2681"/>
                <a:gd name="T71" fmla="*/ 1917 h 2017"/>
                <a:gd name="T72" fmla="*/ 645 w 2681"/>
                <a:gd name="T73" fmla="*/ 1857 h 2017"/>
                <a:gd name="T74" fmla="*/ 494 w 2681"/>
                <a:gd name="T75" fmla="*/ 1780 h 2017"/>
                <a:gd name="T76" fmla="*/ 358 w 2681"/>
                <a:gd name="T77" fmla="*/ 1859 h 2017"/>
                <a:gd name="T78" fmla="*/ 173 w 2681"/>
                <a:gd name="T79" fmla="*/ 1764 h 2017"/>
                <a:gd name="T80" fmla="*/ 48 w 2681"/>
                <a:gd name="T81" fmla="*/ 1603 h 2017"/>
                <a:gd name="T82" fmla="*/ 0 w 2681"/>
                <a:gd name="T83" fmla="*/ 1397 h 2017"/>
                <a:gd name="T84" fmla="*/ 37 w 2681"/>
                <a:gd name="T85" fmla="*/ 1215 h 2017"/>
                <a:gd name="T86" fmla="*/ 107 w 2681"/>
                <a:gd name="T87" fmla="*/ 910 h 2017"/>
                <a:gd name="T88" fmla="*/ 253 w 2681"/>
                <a:gd name="T89" fmla="*/ 593 h 2017"/>
                <a:gd name="T90" fmla="*/ 478 w 2681"/>
                <a:gd name="T91" fmla="*/ 332 h 2017"/>
                <a:gd name="T92" fmla="*/ 763 w 2681"/>
                <a:gd name="T93" fmla="*/ 137 h 2017"/>
                <a:gd name="T94" fmla="*/ 1098 w 2681"/>
                <a:gd name="T95" fmla="*/ 22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681" h="2017">
                  <a:moveTo>
                    <a:pt x="1337" y="0"/>
                  </a:moveTo>
                  <a:lnTo>
                    <a:pt x="1344" y="0"/>
                  </a:lnTo>
                  <a:lnTo>
                    <a:pt x="1402" y="1"/>
                  </a:lnTo>
                  <a:lnTo>
                    <a:pt x="1494" y="10"/>
                  </a:lnTo>
                  <a:lnTo>
                    <a:pt x="1583" y="22"/>
                  </a:lnTo>
                  <a:lnTo>
                    <a:pt x="1671" y="43"/>
                  </a:lnTo>
                  <a:lnTo>
                    <a:pt x="1755" y="69"/>
                  </a:lnTo>
                  <a:lnTo>
                    <a:pt x="1838" y="100"/>
                  </a:lnTo>
                  <a:lnTo>
                    <a:pt x="1918" y="137"/>
                  </a:lnTo>
                  <a:lnTo>
                    <a:pt x="1995" y="178"/>
                  </a:lnTo>
                  <a:lnTo>
                    <a:pt x="2067" y="224"/>
                  </a:lnTo>
                  <a:lnTo>
                    <a:pt x="2138" y="276"/>
                  </a:lnTo>
                  <a:lnTo>
                    <a:pt x="2204" y="332"/>
                  </a:lnTo>
                  <a:lnTo>
                    <a:pt x="2266" y="391"/>
                  </a:lnTo>
                  <a:lnTo>
                    <a:pt x="2324" y="454"/>
                  </a:lnTo>
                  <a:lnTo>
                    <a:pt x="2377" y="522"/>
                  </a:lnTo>
                  <a:lnTo>
                    <a:pt x="2427" y="593"/>
                  </a:lnTo>
                  <a:lnTo>
                    <a:pt x="2472" y="668"/>
                  </a:lnTo>
                  <a:lnTo>
                    <a:pt x="2511" y="746"/>
                  </a:lnTo>
                  <a:lnTo>
                    <a:pt x="2544" y="826"/>
                  </a:lnTo>
                  <a:lnTo>
                    <a:pt x="2574" y="910"/>
                  </a:lnTo>
                  <a:lnTo>
                    <a:pt x="2596" y="995"/>
                  </a:lnTo>
                  <a:lnTo>
                    <a:pt x="2614" y="1084"/>
                  </a:lnTo>
                  <a:lnTo>
                    <a:pt x="2624" y="1173"/>
                  </a:lnTo>
                  <a:lnTo>
                    <a:pt x="2644" y="1215"/>
                  </a:lnTo>
                  <a:lnTo>
                    <a:pt x="2659" y="1258"/>
                  </a:lnTo>
                  <a:lnTo>
                    <a:pt x="2671" y="1302"/>
                  </a:lnTo>
                  <a:lnTo>
                    <a:pt x="2679" y="1350"/>
                  </a:lnTo>
                  <a:lnTo>
                    <a:pt x="2681" y="1397"/>
                  </a:lnTo>
                  <a:lnTo>
                    <a:pt x="2678" y="1452"/>
                  </a:lnTo>
                  <a:lnTo>
                    <a:pt x="2669" y="1505"/>
                  </a:lnTo>
                  <a:lnTo>
                    <a:pt x="2654" y="1555"/>
                  </a:lnTo>
                  <a:lnTo>
                    <a:pt x="2634" y="1603"/>
                  </a:lnTo>
                  <a:lnTo>
                    <a:pt x="2609" y="1649"/>
                  </a:lnTo>
                  <a:lnTo>
                    <a:pt x="2579" y="1691"/>
                  </a:lnTo>
                  <a:lnTo>
                    <a:pt x="2545" y="1730"/>
                  </a:lnTo>
                  <a:lnTo>
                    <a:pt x="2507" y="1764"/>
                  </a:lnTo>
                  <a:lnTo>
                    <a:pt x="2466" y="1796"/>
                  </a:lnTo>
                  <a:lnTo>
                    <a:pt x="2422" y="1822"/>
                  </a:lnTo>
                  <a:lnTo>
                    <a:pt x="2374" y="1843"/>
                  </a:lnTo>
                  <a:lnTo>
                    <a:pt x="2323" y="1859"/>
                  </a:lnTo>
                  <a:lnTo>
                    <a:pt x="2271" y="1870"/>
                  </a:lnTo>
                  <a:lnTo>
                    <a:pt x="2217" y="1875"/>
                  </a:lnTo>
                  <a:lnTo>
                    <a:pt x="2217" y="920"/>
                  </a:lnTo>
                  <a:lnTo>
                    <a:pt x="2267" y="924"/>
                  </a:lnTo>
                  <a:lnTo>
                    <a:pt x="2315" y="933"/>
                  </a:lnTo>
                  <a:lnTo>
                    <a:pt x="2361" y="947"/>
                  </a:lnTo>
                  <a:lnTo>
                    <a:pt x="2406" y="966"/>
                  </a:lnTo>
                  <a:lnTo>
                    <a:pt x="2448" y="988"/>
                  </a:lnTo>
                  <a:lnTo>
                    <a:pt x="2487" y="1015"/>
                  </a:lnTo>
                  <a:lnTo>
                    <a:pt x="2465" y="934"/>
                  </a:lnTo>
                  <a:lnTo>
                    <a:pt x="2437" y="856"/>
                  </a:lnTo>
                  <a:lnTo>
                    <a:pt x="2405" y="780"/>
                  </a:lnTo>
                  <a:lnTo>
                    <a:pt x="2367" y="708"/>
                  </a:lnTo>
                  <a:lnTo>
                    <a:pt x="2323" y="638"/>
                  </a:lnTo>
                  <a:lnTo>
                    <a:pt x="2276" y="572"/>
                  </a:lnTo>
                  <a:lnTo>
                    <a:pt x="2224" y="508"/>
                  </a:lnTo>
                  <a:lnTo>
                    <a:pt x="2168" y="449"/>
                  </a:lnTo>
                  <a:lnTo>
                    <a:pt x="2109" y="394"/>
                  </a:lnTo>
                  <a:lnTo>
                    <a:pt x="2045" y="344"/>
                  </a:lnTo>
                  <a:lnTo>
                    <a:pt x="1978" y="297"/>
                  </a:lnTo>
                  <a:lnTo>
                    <a:pt x="1907" y="255"/>
                  </a:lnTo>
                  <a:lnTo>
                    <a:pt x="1833" y="217"/>
                  </a:lnTo>
                  <a:lnTo>
                    <a:pt x="1758" y="185"/>
                  </a:lnTo>
                  <a:lnTo>
                    <a:pt x="1678" y="159"/>
                  </a:lnTo>
                  <a:lnTo>
                    <a:pt x="1597" y="138"/>
                  </a:lnTo>
                  <a:lnTo>
                    <a:pt x="1514" y="122"/>
                  </a:lnTo>
                  <a:lnTo>
                    <a:pt x="1428" y="113"/>
                  </a:lnTo>
                  <a:lnTo>
                    <a:pt x="1340" y="109"/>
                  </a:lnTo>
                  <a:lnTo>
                    <a:pt x="1254" y="113"/>
                  </a:lnTo>
                  <a:lnTo>
                    <a:pt x="1168" y="122"/>
                  </a:lnTo>
                  <a:lnTo>
                    <a:pt x="1085" y="138"/>
                  </a:lnTo>
                  <a:lnTo>
                    <a:pt x="1003" y="159"/>
                  </a:lnTo>
                  <a:lnTo>
                    <a:pt x="924" y="185"/>
                  </a:lnTo>
                  <a:lnTo>
                    <a:pt x="847" y="217"/>
                  </a:lnTo>
                  <a:lnTo>
                    <a:pt x="775" y="255"/>
                  </a:lnTo>
                  <a:lnTo>
                    <a:pt x="704" y="297"/>
                  </a:lnTo>
                  <a:lnTo>
                    <a:pt x="637" y="344"/>
                  </a:lnTo>
                  <a:lnTo>
                    <a:pt x="573" y="394"/>
                  </a:lnTo>
                  <a:lnTo>
                    <a:pt x="514" y="450"/>
                  </a:lnTo>
                  <a:lnTo>
                    <a:pt x="457" y="508"/>
                  </a:lnTo>
                  <a:lnTo>
                    <a:pt x="405" y="572"/>
                  </a:lnTo>
                  <a:lnTo>
                    <a:pt x="358" y="638"/>
                  </a:lnTo>
                  <a:lnTo>
                    <a:pt x="315" y="708"/>
                  </a:lnTo>
                  <a:lnTo>
                    <a:pt x="276" y="781"/>
                  </a:lnTo>
                  <a:lnTo>
                    <a:pt x="244" y="856"/>
                  </a:lnTo>
                  <a:lnTo>
                    <a:pt x="216" y="934"/>
                  </a:lnTo>
                  <a:lnTo>
                    <a:pt x="194" y="1015"/>
                  </a:lnTo>
                  <a:lnTo>
                    <a:pt x="233" y="989"/>
                  </a:lnTo>
                  <a:lnTo>
                    <a:pt x="275" y="966"/>
                  </a:lnTo>
                  <a:lnTo>
                    <a:pt x="320" y="948"/>
                  </a:lnTo>
                  <a:lnTo>
                    <a:pt x="366" y="934"/>
                  </a:lnTo>
                  <a:lnTo>
                    <a:pt x="415" y="924"/>
                  </a:lnTo>
                  <a:lnTo>
                    <a:pt x="465" y="920"/>
                  </a:lnTo>
                  <a:lnTo>
                    <a:pt x="465" y="1614"/>
                  </a:lnTo>
                  <a:lnTo>
                    <a:pt x="483" y="1632"/>
                  </a:lnTo>
                  <a:lnTo>
                    <a:pt x="505" y="1650"/>
                  </a:lnTo>
                  <a:lnTo>
                    <a:pt x="530" y="1670"/>
                  </a:lnTo>
                  <a:lnTo>
                    <a:pt x="558" y="1689"/>
                  </a:lnTo>
                  <a:lnTo>
                    <a:pt x="589" y="1708"/>
                  </a:lnTo>
                  <a:lnTo>
                    <a:pt x="624" y="1727"/>
                  </a:lnTo>
                  <a:lnTo>
                    <a:pt x="663" y="1745"/>
                  </a:lnTo>
                  <a:lnTo>
                    <a:pt x="705" y="1762"/>
                  </a:lnTo>
                  <a:lnTo>
                    <a:pt x="752" y="1778"/>
                  </a:lnTo>
                  <a:lnTo>
                    <a:pt x="803" y="1794"/>
                  </a:lnTo>
                  <a:lnTo>
                    <a:pt x="858" y="1806"/>
                  </a:lnTo>
                  <a:lnTo>
                    <a:pt x="918" y="1818"/>
                  </a:lnTo>
                  <a:lnTo>
                    <a:pt x="983" y="1827"/>
                  </a:lnTo>
                  <a:lnTo>
                    <a:pt x="1052" y="1834"/>
                  </a:lnTo>
                  <a:lnTo>
                    <a:pt x="1127" y="1840"/>
                  </a:lnTo>
                  <a:lnTo>
                    <a:pt x="1207" y="1842"/>
                  </a:lnTo>
                  <a:lnTo>
                    <a:pt x="1221" y="1824"/>
                  </a:lnTo>
                  <a:lnTo>
                    <a:pt x="1240" y="1808"/>
                  </a:lnTo>
                  <a:lnTo>
                    <a:pt x="1261" y="1796"/>
                  </a:lnTo>
                  <a:lnTo>
                    <a:pt x="1286" y="1786"/>
                  </a:lnTo>
                  <a:lnTo>
                    <a:pt x="1313" y="1780"/>
                  </a:lnTo>
                  <a:lnTo>
                    <a:pt x="1341" y="1777"/>
                  </a:lnTo>
                  <a:lnTo>
                    <a:pt x="1372" y="1780"/>
                  </a:lnTo>
                  <a:lnTo>
                    <a:pt x="1401" y="1787"/>
                  </a:lnTo>
                  <a:lnTo>
                    <a:pt x="1427" y="1798"/>
                  </a:lnTo>
                  <a:lnTo>
                    <a:pt x="1449" y="1812"/>
                  </a:lnTo>
                  <a:lnTo>
                    <a:pt x="1468" y="1830"/>
                  </a:lnTo>
                  <a:lnTo>
                    <a:pt x="1482" y="1851"/>
                  </a:lnTo>
                  <a:lnTo>
                    <a:pt x="1491" y="1872"/>
                  </a:lnTo>
                  <a:lnTo>
                    <a:pt x="1494" y="1897"/>
                  </a:lnTo>
                  <a:lnTo>
                    <a:pt x="1491" y="1921"/>
                  </a:lnTo>
                  <a:lnTo>
                    <a:pt x="1482" y="1943"/>
                  </a:lnTo>
                  <a:lnTo>
                    <a:pt x="1468" y="1964"/>
                  </a:lnTo>
                  <a:lnTo>
                    <a:pt x="1449" y="1981"/>
                  </a:lnTo>
                  <a:lnTo>
                    <a:pt x="1427" y="1996"/>
                  </a:lnTo>
                  <a:lnTo>
                    <a:pt x="1401" y="2007"/>
                  </a:lnTo>
                  <a:lnTo>
                    <a:pt x="1372" y="2014"/>
                  </a:lnTo>
                  <a:lnTo>
                    <a:pt x="1341" y="2017"/>
                  </a:lnTo>
                  <a:lnTo>
                    <a:pt x="1312" y="2014"/>
                  </a:lnTo>
                  <a:lnTo>
                    <a:pt x="1286" y="2008"/>
                  </a:lnTo>
                  <a:lnTo>
                    <a:pt x="1261" y="1998"/>
                  </a:lnTo>
                  <a:lnTo>
                    <a:pt x="1240" y="1985"/>
                  </a:lnTo>
                  <a:lnTo>
                    <a:pt x="1221" y="1969"/>
                  </a:lnTo>
                  <a:lnTo>
                    <a:pt x="1206" y="1951"/>
                  </a:lnTo>
                  <a:lnTo>
                    <a:pt x="1127" y="1949"/>
                  </a:lnTo>
                  <a:lnTo>
                    <a:pt x="1051" y="1944"/>
                  </a:lnTo>
                  <a:lnTo>
                    <a:pt x="981" y="1938"/>
                  </a:lnTo>
                  <a:lnTo>
                    <a:pt x="915" y="1928"/>
                  </a:lnTo>
                  <a:lnTo>
                    <a:pt x="853" y="1917"/>
                  </a:lnTo>
                  <a:lnTo>
                    <a:pt x="795" y="1904"/>
                  </a:lnTo>
                  <a:lnTo>
                    <a:pt x="741" y="1890"/>
                  </a:lnTo>
                  <a:lnTo>
                    <a:pt x="691" y="1874"/>
                  </a:lnTo>
                  <a:lnTo>
                    <a:pt x="645" y="1857"/>
                  </a:lnTo>
                  <a:lnTo>
                    <a:pt x="602" y="1839"/>
                  </a:lnTo>
                  <a:lnTo>
                    <a:pt x="563" y="1820"/>
                  </a:lnTo>
                  <a:lnTo>
                    <a:pt x="527" y="1800"/>
                  </a:lnTo>
                  <a:lnTo>
                    <a:pt x="494" y="1780"/>
                  </a:lnTo>
                  <a:lnTo>
                    <a:pt x="465" y="1759"/>
                  </a:lnTo>
                  <a:lnTo>
                    <a:pt x="465" y="1875"/>
                  </a:lnTo>
                  <a:lnTo>
                    <a:pt x="410" y="1870"/>
                  </a:lnTo>
                  <a:lnTo>
                    <a:pt x="358" y="1859"/>
                  </a:lnTo>
                  <a:lnTo>
                    <a:pt x="308" y="1843"/>
                  </a:lnTo>
                  <a:lnTo>
                    <a:pt x="260" y="1822"/>
                  </a:lnTo>
                  <a:lnTo>
                    <a:pt x="216" y="1796"/>
                  </a:lnTo>
                  <a:lnTo>
                    <a:pt x="173" y="1764"/>
                  </a:lnTo>
                  <a:lnTo>
                    <a:pt x="135" y="1730"/>
                  </a:lnTo>
                  <a:lnTo>
                    <a:pt x="102" y="1691"/>
                  </a:lnTo>
                  <a:lnTo>
                    <a:pt x="73" y="1649"/>
                  </a:lnTo>
                  <a:lnTo>
                    <a:pt x="48" y="1603"/>
                  </a:lnTo>
                  <a:lnTo>
                    <a:pt x="27" y="1555"/>
                  </a:lnTo>
                  <a:lnTo>
                    <a:pt x="13" y="1505"/>
                  </a:lnTo>
                  <a:lnTo>
                    <a:pt x="3" y="1452"/>
                  </a:lnTo>
                  <a:lnTo>
                    <a:pt x="0" y="1397"/>
                  </a:lnTo>
                  <a:lnTo>
                    <a:pt x="3" y="1350"/>
                  </a:lnTo>
                  <a:lnTo>
                    <a:pt x="10" y="1302"/>
                  </a:lnTo>
                  <a:lnTo>
                    <a:pt x="22" y="1258"/>
                  </a:lnTo>
                  <a:lnTo>
                    <a:pt x="37" y="1215"/>
                  </a:lnTo>
                  <a:lnTo>
                    <a:pt x="56" y="1173"/>
                  </a:lnTo>
                  <a:lnTo>
                    <a:pt x="67" y="1084"/>
                  </a:lnTo>
                  <a:lnTo>
                    <a:pt x="84" y="995"/>
                  </a:lnTo>
                  <a:lnTo>
                    <a:pt x="107" y="910"/>
                  </a:lnTo>
                  <a:lnTo>
                    <a:pt x="136" y="826"/>
                  </a:lnTo>
                  <a:lnTo>
                    <a:pt x="170" y="746"/>
                  </a:lnTo>
                  <a:lnTo>
                    <a:pt x="210" y="668"/>
                  </a:lnTo>
                  <a:lnTo>
                    <a:pt x="253" y="593"/>
                  </a:lnTo>
                  <a:lnTo>
                    <a:pt x="303" y="522"/>
                  </a:lnTo>
                  <a:lnTo>
                    <a:pt x="356" y="454"/>
                  </a:lnTo>
                  <a:lnTo>
                    <a:pt x="415" y="391"/>
                  </a:lnTo>
                  <a:lnTo>
                    <a:pt x="478" y="332"/>
                  </a:lnTo>
                  <a:lnTo>
                    <a:pt x="544" y="276"/>
                  </a:lnTo>
                  <a:lnTo>
                    <a:pt x="613" y="224"/>
                  </a:lnTo>
                  <a:lnTo>
                    <a:pt x="687" y="178"/>
                  </a:lnTo>
                  <a:lnTo>
                    <a:pt x="763" y="137"/>
                  </a:lnTo>
                  <a:lnTo>
                    <a:pt x="843" y="100"/>
                  </a:lnTo>
                  <a:lnTo>
                    <a:pt x="925" y="69"/>
                  </a:lnTo>
                  <a:lnTo>
                    <a:pt x="1010" y="43"/>
                  </a:lnTo>
                  <a:lnTo>
                    <a:pt x="1098" y="22"/>
                  </a:lnTo>
                  <a:lnTo>
                    <a:pt x="1188" y="10"/>
                  </a:lnTo>
                  <a:lnTo>
                    <a:pt x="1279" y="1"/>
                  </a:lnTo>
                  <a:lnTo>
                    <a:pt x="13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55"/>
            <p:cNvSpPr>
              <a:spLocks/>
            </p:cNvSpPr>
            <p:nvPr/>
          </p:nvSpPr>
          <p:spPr bwMode="auto">
            <a:xfrm>
              <a:off x="6384926" y="2698750"/>
              <a:ext cx="354013" cy="120650"/>
            </a:xfrm>
            <a:custGeom>
              <a:avLst/>
              <a:gdLst>
                <a:gd name="T0" fmla="*/ 1029 w 2007"/>
                <a:gd name="T1" fmla="*/ 1 h 683"/>
                <a:gd name="T2" fmla="*/ 1100 w 2007"/>
                <a:gd name="T3" fmla="*/ 4 h 683"/>
                <a:gd name="T4" fmla="*/ 1162 w 2007"/>
                <a:gd name="T5" fmla="*/ 9 h 683"/>
                <a:gd name="T6" fmla="*/ 1208 w 2007"/>
                <a:gd name="T7" fmla="*/ 16 h 683"/>
                <a:gd name="T8" fmla="*/ 1234 w 2007"/>
                <a:gd name="T9" fmla="*/ 19 h 683"/>
                <a:gd name="T10" fmla="*/ 1318 w 2007"/>
                <a:gd name="T11" fmla="*/ 42 h 683"/>
                <a:gd name="T12" fmla="*/ 1469 w 2007"/>
                <a:gd name="T13" fmla="*/ 102 h 683"/>
                <a:gd name="T14" fmla="*/ 1610 w 2007"/>
                <a:gd name="T15" fmla="*/ 183 h 683"/>
                <a:gd name="T16" fmla="*/ 1736 w 2007"/>
                <a:gd name="T17" fmla="*/ 284 h 683"/>
                <a:gd name="T18" fmla="*/ 1844 w 2007"/>
                <a:gd name="T19" fmla="*/ 402 h 683"/>
                <a:gd name="T20" fmla="*/ 1936 w 2007"/>
                <a:gd name="T21" fmla="*/ 536 h 683"/>
                <a:gd name="T22" fmla="*/ 2007 w 2007"/>
                <a:gd name="T23" fmla="*/ 683 h 683"/>
                <a:gd name="T24" fmla="*/ 1921 w 2007"/>
                <a:gd name="T25" fmla="*/ 664 h 683"/>
                <a:gd name="T26" fmla="*/ 1843 w 2007"/>
                <a:gd name="T27" fmla="*/ 594 h 683"/>
                <a:gd name="T28" fmla="*/ 1760 w 2007"/>
                <a:gd name="T29" fmla="*/ 472 h 683"/>
                <a:gd name="T30" fmla="*/ 1660 w 2007"/>
                <a:gd name="T31" fmla="*/ 364 h 683"/>
                <a:gd name="T32" fmla="*/ 1545 w 2007"/>
                <a:gd name="T33" fmla="*/ 272 h 683"/>
                <a:gd name="T34" fmla="*/ 1417 w 2007"/>
                <a:gd name="T35" fmla="*/ 198 h 683"/>
                <a:gd name="T36" fmla="*/ 1277 w 2007"/>
                <a:gd name="T37" fmla="*/ 144 h 683"/>
                <a:gd name="T38" fmla="*/ 1178 w 2007"/>
                <a:gd name="T39" fmla="*/ 119 h 683"/>
                <a:gd name="T40" fmla="*/ 1104 w 2007"/>
                <a:gd name="T41" fmla="*/ 111 h 683"/>
                <a:gd name="T42" fmla="*/ 1012 w 2007"/>
                <a:gd name="T43" fmla="*/ 105 h 683"/>
                <a:gd name="T44" fmla="*/ 907 w 2007"/>
                <a:gd name="T45" fmla="*/ 108 h 683"/>
                <a:gd name="T46" fmla="*/ 800 w 2007"/>
                <a:gd name="T47" fmla="*/ 125 h 683"/>
                <a:gd name="T48" fmla="*/ 655 w 2007"/>
                <a:gd name="T49" fmla="*/ 169 h 683"/>
                <a:gd name="T50" fmla="*/ 522 w 2007"/>
                <a:gd name="T51" fmla="*/ 232 h 683"/>
                <a:gd name="T52" fmla="*/ 401 w 2007"/>
                <a:gd name="T53" fmla="*/ 316 h 683"/>
                <a:gd name="T54" fmla="*/ 292 w 2007"/>
                <a:gd name="T55" fmla="*/ 416 h 683"/>
                <a:gd name="T56" fmla="*/ 201 w 2007"/>
                <a:gd name="T57" fmla="*/ 531 h 683"/>
                <a:gd name="T58" fmla="*/ 128 w 2007"/>
                <a:gd name="T59" fmla="*/ 660 h 683"/>
                <a:gd name="T60" fmla="*/ 56 w 2007"/>
                <a:gd name="T61" fmla="*/ 665 h 683"/>
                <a:gd name="T62" fmla="*/ 33 w 2007"/>
                <a:gd name="T63" fmla="*/ 602 h 683"/>
                <a:gd name="T64" fmla="*/ 115 w 2007"/>
                <a:gd name="T65" fmla="*/ 463 h 683"/>
                <a:gd name="T66" fmla="*/ 214 w 2007"/>
                <a:gd name="T67" fmla="*/ 338 h 683"/>
                <a:gd name="T68" fmla="*/ 333 w 2007"/>
                <a:gd name="T69" fmla="*/ 229 h 683"/>
                <a:gd name="T70" fmla="*/ 465 w 2007"/>
                <a:gd name="T71" fmla="*/ 139 h 683"/>
                <a:gd name="T72" fmla="*/ 610 w 2007"/>
                <a:gd name="T73" fmla="*/ 68 h 683"/>
                <a:gd name="T74" fmla="*/ 767 w 2007"/>
                <a:gd name="T75" fmla="*/ 20 h 683"/>
                <a:gd name="T76" fmla="*/ 780 w 2007"/>
                <a:gd name="T77" fmla="*/ 18 h 683"/>
                <a:gd name="T78" fmla="*/ 815 w 2007"/>
                <a:gd name="T79" fmla="*/ 12 h 683"/>
                <a:gd name="T80" fmla="*/ 866 w 2007"/>
                <a:gd name="T81" fmla="*/ 7 h 683"/>
                <a:gd name="T82" fmla="*/ 926 w 2007"/>
                <a:gd name="T83" fmla="*/ 2 h 683"/>
                <a:gd name="T84" fmla="*/ 991 w 2007"/>
                <a:gd name="T85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007" h="683">
                  <a:moveTo>
                    <a:pt x="991" y="0"/>
                  </a:moveTo>
                  <a:lnTo>
                    <a:pt x="1029" y="1"/>
                  </a:lnTo>
                  <a:lnTo>
                    <a:pt x="1065" y="2"/>
                  </a:lnTo>
                  <a:lnTo>
                    <a:pt x="1100" y="4"/>
                  </a:lnTo>
                  <a:lnTo>
                    <a:pt x="1132" y="7"/>
                  </a:lnTo>
                  <a:lnTo>
                    <a:pt x="1162" y="9"/>
                  </a:lnTo>
                  <a:lnTo>
                    <a:pt x="1186" y="12"/>
                  </a:lnTo>
                  <a:lnTo>
                    <a:pt x="1208" y="16"/>
                  </a:lnTo>
                  <a:lnTo>
                    <a:pt x="1223" y="18"/>
                  </a:lnTo>
                  <a:lnTo>
                    <a:pt x="1234" y="19"/>
                  </a:lnTo>
                  <a:lnTo>
                    <a:pt x="1237" y="20"/>
                  </a:lnTo>
                  <a:lnTo>
                    <a:pt x="1318" y="42"/>
                  </a:lnTo>
                  <a:lnTo>
                    <a:pt x="1394" y="68"/>
                  </a:lnTo>
                  <a:lnTo>
                    <a:pt x="1469" y="102"/>
                  </a:lnTo>
                  <a:lnTo>
                    <a:pt x="1541" y="140"/>
                  </a:lnTo>
                  <a:lnTo>
                    <a:pt x="1610" y="183"/>
                  </a:lnTo>
                  <a:lnTo>
                    <a:pt x="1674" y="231"/>
                  </a:lnTo>
                  <a:lnTo>
                    <a:pt x="1736" y="284"/>
                  </a:lnTo>
                  <a:lnTo>
                    <a:pt x="1792" y="341"/>
                  </a:lnTo>
                  <a:lnTo>
                    <a:pt x="1844" y="402"/>
                  </a:lnTo>
                  <a:lnTo>
                    <a:pt x="1893" y="467"/>
                  </a:lnTo>
                  <a:lnTo>
                    <a:pt x="1936" y="536"/>
                  </a:lnTo>
                  <a:lnTo>
                    <a:pt x="1974" y="608"/>
                  </a:lnTo>
                  <a:lnTo>
                    <a:pt x="2007" y="683"/>
                  </a:lnTo>
                  <a:lnTo>
                    <a:pt x="1964" y="672"/>
                  </a:lnTo>
                  <a:lnTo>
                    <a:pt x="1921" y="664"/>
                  </a:lnTo>
                  <a:lnTo>
                    <a:pt x="1878" y="661"/>
                  </a:lnTo>
                  <a:lnTo>
                    <a:pt x="1843" y="594"/>
                  </a:lnTo>
                  <a:lnTo>
                    <a:pt x="1804" y="532"/>
                  </a:lnTo>
                  <a:lnTo>
                    <a:pt x="1760" y="472"/>
                  </a:lnTo>
                  <a:lnTo>
                    <a:pt x="1712" y="416"/>
                  </a:lnTo>
                  <a:lnTo>
                    <a:pt x="1660" y="364"/>
                  </a:lnTo>
                  <a:lnTo>
                    <a:pt x="1605" y="316"/>
                  </a:lnTo>
                  <a:lnTo>
                    <a:pt x="1545" y="272"/>
                  </a:lnTo>
                  <a:lnTo>
                    <a:pt x="1482" y="232"/>
                  </a:lnTo>
                  <a:lnTo>
                    <a:pt x="1417" y="198"/>
                  </a:lnTo>
                  <a:lnTo>
                    <a:pt x="1349" y="169"/>
                  </a:lnTo>
                  <a:lnTo>
                    <a:pt x="1277" y="144"/>
                  </a:lnTo>
                  <a:lnTo>
                    <a:pt x="1205" y="125"/>
                  </a:lnTo>
                  <a:lnTo>
                    <a:pt x="1178" y="119"/>
                  </a:lnTo>
                  <a:lnTo>
                    <a:pt x="1144" y="115"/>
                  </a:lnTo>
                  <a:lnTo>
                    <a:pt x="1104" y="111"/>
                  </a:lnTo>
                  <a:lnTo>
                    <a:pt x="1060" y="107"/>
                  </a:lnTo>
                  <a:lnTo>
                    <a:pt x="1012" y="105"/>
                  </a:lnTo>
                  <a:lnTo>
                    <a:pt x="960" y="105"/>
                  </a:lnTo>
                  <a:lnTo>
                    <a:pt x="907" y="108"/>
                  </a:lnTo>
                  <a:lnTo>
                    <a:pt x="854" y="115"/>
                  </a:lnTo>
                  <a:lnTo>
                    <a:pt x="800" y="125"/>
                  </a:lnTo>
                  <a:lnTo>
                    <a:pt x="727" y="144"/>
                  </a:lnTo>
                  <a:lnTo>
                    <a:pt x="655" y="169"/>
                  </a:lnTo>
                  <a:lnTo>
                    <a:pt x="587" y="198"/>
                  </a:lnTo>
                  <a:lnTo>
                    <a:pt x="522" y="232"/>
                  </a:lnTo>
                  <a:lnTo>
                    <a:pt x="459" y="272"/>
                  </a:lnTo>
                  <a:lnTo>
                    <a:pt x="401" y="316"/>
                  </a:lnTo>
                  <a:lnTo>
                    <a:pt x="344" y="364"/>
                  </a:lnTo>
                  <a:lnTo>
                    <a:pt x="292" y="416"/>
                  </a:lnTo>
                  <a:lnTo>
                    <a:pt x="245" y="471"/>
                  </a:lnTo>
                  <a:lnTo>
                    <a:pt x="201" y="531"/>
                  </a:lnTo>
                  <a:lnTo>
                    <a:pt x="162" y="594"/>
                  </a:lnTo>
                  <a:lnTo>
                    <a:pt x="128" y="660"/>
                  </a:lnTo>
                  <a:lnTo>
                    <a:pt x="114" y="660"/>
                  </a:lnTo>
                  <a:lnTo>
                    <a:pt x="56" y="665"/>
                  </a:lnTo>
                  <a:lnTo>
                    <a:pt x="0" y="676"/>
                  </a:lnTo>
                  <a:lnTo>
                    <a:pt x="33" y="602"/>
                  </a:lnTo>
                  <a:lnTo>
                    <a:pt x="71" y="531"/>
                  </a:lnTo>
                  <a:lnTo>
                    <a:pt x="115" y="463"/>
                  </a:lnTo>
                  <a:lnTo>
                    <a:pt x="162" y="398"/>
                  </a:lnTo>
                  <a:lnTo>
                    <a:pt x="214" y="338"/>
                  </a:lnTo>
                  <a:lnTo>
                    <a:pt x="272" y="282"/>
                  </a:lnTo>
                  <a:lnTo>
                    <a:pt x="333" y="229"/>
                  </a:lnTo>
                  <a:lnTo>
                    <a:pt x="396" y="182"/>
                  </a:lnTo>
                  <a:lnTo>
                    <a:pt x="465" y="139"/>
                  </a:lnTo>
                  <a:lnTo>
                    <a:pt x="536" y="101"/>
                  </a:lnTo>
                  <a:lnTo>
                    <a:pt x="610" y="68"/>
                  </a:lnTo>
                  <a:lnTo>
                    <a:pt x="688" y="42"/>
                  </a:lnTo>
                  <a:lnTo>
                    <a:pt x="767" y="20"/>
                  </a:lnTo>
                  <a:lnTo>
                    <a:pt x="770" y="19"/>
                  </a:lnTo>
                  <a:lnTo>
                    <a:pt x="780" y="18"/>
                  </a:lnTo>
                  <a:lnTo>
                    <a:pt x="795" y="16"/>
                  </a:lnTo>
                  <a:lnTo>
                    <a:pt x="815" y="12"/>
                  </a:lnTo>
                  <a:lnTo>
                    <a:pt x="839" y="9"/>
                  </a:lnTo>
                  <a:lnTo>
                    <a:pt x="866" y="7"/>
                  </a:lnTo>
                  <a:lnTo>
                    <a:pt x="895" y="4"/>
                  </a:lnTo>
                  <a:lnTo>
                    <a:pt x="926" y="2"/>
                  </a:lnTo>
                  <a:lnTo>
                    <a:pt x="959" y="1"/>
                  </a:lnTo>
                  <a:lnTo>
                    <a:pt x="99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56"/>
            <p:cNvSpPr>
              <a:spLocks noEditPoints="1"/>
            </p:cNvSpPr>
            <p:nvPr/>
          </p:nvSpPr>
          <p:spPr bwMode="auto">
            <a:xfrm>
              <a:off x="6370638" y="2746375"/>
              <a:ext cx="381000" cy="333375"/>
            </a:xfrm>
            <a:custGeom>
              <a:avLst/>
              <a:gdLst>
                <a:gd name="T0" fmla="*/ 1615 w 2159"/>
                <a:gd name="T1" fmla="*/ 504 h 1890"/>
                <a:gd name="T2" fmla="*/ 1644 w 2159"/>
                <a:gd name="T3" fmla="*/ 695 h 1890"/>
                <a:gd name="T4" fmla="*/ 1765 w 2159"/>
                <a:gd name="T5" fmla="*/ 880 h 1890"/>
                <a:gd name="T6" fmla="*/ 1741 w 2159"/>
                <a:gd name="T7" fmla="*/ 609 h 1890"/>
                <a:gd name="T8" fmla="*/ 1072 w 2159"/>
                <a:gd name="T9" fmla="*/ 110 h 1890"/>
                <a:gd name="T10" fmla="*/ 756 w 2159"/>
                <a:gd name="T11" fmla="*/ 185 h 1890"/>
                <a:gd name="T12" fmla="*/ 516 w 2159"/>
                <a:gd name="T13" fmla="*/ 384 h 1890"/>
                <a:gd name="T14" fmla="*/ 386 w 2159"/>
                <a:gd name="T15" fmla="*/ 673 h 1890"/>
                <a:gd name="T16" fmla="*/ 439 w 2159"/>
                <a:gd name="T17" fmla="*/ 752 h 1890"/>
                <a:gd name="T18" fmla="*/ 650 w 2159"/>
                <a:gd name="T19" fmla="*/ 618 h 1890"/>
                <a:gd name="T20" fmla="*/ 950 w 2159"/>
                <a:gd name="T21" fmla="*/ 570 h 1890"/>
                <a:gd name="T22" fmla="*/ 1240 w 2159"/>
                <a:gd name="T23" fmla="*/ 563 h 1890"/>
                <a:gd name="T24" fmla="*/ 1399 w 2159"/>
                <a:gd name="T25" fmla="*/ 489 h 1890"/>
                <a:gd name="T26" fmla="*/ 1488 w 2159"/>
                <a:gd name="T27" fmla="*/ 384 h 1890"/>
                <a:gd name="T28" fmla="*/ 1527 w 2159"/>
                <a:gd name="T29" fmla="*/ 294 h 1890"/>
                <a:gd name="T30" fmla="*/ 1320 w 2159"/>
                <a:gd name="T31" fmla="*/ 155 h 1890"/>
                <a:gd name="T32" fmla="*/ 1072 w 2159"/>
                <a:gd name="T33" fmla="*/ 0 h 1890"/>
                <a:gd name="T34" fmla="*/ 1417 w 2159"/>
                <a:gd name="T35" fmla="*/ 78 h 1890"/>
                <a:gd name="T36" fmla="*/ 1689 w 2159"/>
                <a:gd name="T37" fmla="*/ 287 h 1890"/>
                <a:gd name="T38" fmla="*/ 1851 w 2159"/>
                <a:gd name="T39" fmla="*/ 591 h 1890"/>
                <a:gd name="T40" fmla="*/ 1867 w 2159"/>
                <a:gd name="T41" fmla="*/ 942 h 1890"/>
                <a:gd name="T42" fmla="*/ 1743 w 2159"/>
                <a:gd name="T43" fmla="*/ 1249 h 1890"/>
                <a:gd name="T44" fmla="*/ 1512 w 2159"/>
                <a:gd name="T45" fmla="*/ 1477 h 1890"/>
                <a:gd name="T46" fmla="*/ 1607 w 2159"/>
                <a:gd name="T47" fmla="*/ 1624 h 1890"/>
                <a:gd name="T48" fmla="*/ 1856 w 2159"/>
                <a:gd name="T49" fmla="*/ 1720 h 1890"/>
                <a:gd name="T50" fmla="*/ 2049 w 2159"/>
                <a:gd name="T51" fmla="*/ 1436 h 1890"/>
                <a:gd name="T52" fmla="*/ 2155 w 2159"/>
                <a:gd name="T53" fmla="*/ 1890 h 1890"/>
                <a:gd name="T54" fmla="*/ 2045 w 2159"/>
                <a:gd name="T55" fmla="*/ 1874 h 1890"/>
                <a:gd name="T56" fmla="*/ 1831 w 2159"/>
                <a:gd name="T57" fmla="*/ 1826 h 1890"/>
                <a:gd name="T58" fmla="*/ 1586 w 2159"/>
                <a:gd name="T59" fmla="*/ 1737 h 1890"/>
                <a:gd name="T60" fmla="*/ 1380 w 2159"/>
                <a:gd name="T61" fmla="*/ 1594 h 1890"/>
                <a:gd name="T62" fmla="*/ 1072 w 2159"/>
                <a:gd name="T63" fmla="*/ 1608 h 1890"/>
                <a:gd name="T64" fmla="*/ 775 w 2159"/>
                <a:gd name="T65" fmla="*/ 1598 h 1890"/>
                <a:gd name="T66" fmla="*/ 569 w 2159"/>
                <a:gd name="T67" fmla="*/ 1739 h 1890"/>
                <a:gd name="T68" fmla="*/ 325 w 2159"/>
                <a:gd name="T69" fmla="*/ 1827 h 1890"/>
                <a:gd name="T70" fmla="*/ 113 w 2159"/>
                <a:gd name="T71" fmla="*/ 1874 h 1890"/>
                <a:gd name="T72" fmla="*/ 3 w 2159"/>
                <a:gd name="T73" fmla="*/ 1890 h 1890"/>
                <a:gd name="T74" fmla="*/ 109 w 2159"/>
                <a:gd name="T75" fmla="*/ 1441 h 1890"/>
                <a:gd name="T76" fmla="*/ 300 w 2159"/>
                <a:gd name="T77" fmla="*/ 1720 h 1890"/>
                <a:gd name="T78" fmla="*/ 547 w 2159"/>
                <a:gd name="T79" fmla="*/ 1626 h 1890"/>
                <a:gd name="T80" fmla="*/ 747 w 2159"/>
                <a:gd name="T81" fmla="*/ 1521 h 1890"/>
                <a:gd name="T82" fmla="*/ 929 w 2159"/>
                <a:gd name="T83" fmla="*/ 1545 h 1890"/>
                <a:gd name="T84" fmla="*/ 1069 w 2159"/>
                <a:gd name="T85" fmla="*/ 1591 h 1890"/>
                <a:gd name="T86" fmla="*/ 1232 w 2159"/>
                <a:gd name="T87" fmla="*/ 1525 h 1890"/>
                <a:gd name="T88" fmla="*/ 1440 w 2159"/>
                <a:gd name="T89" fmla="*/ 1392 h 1890"/>
                <a:gd name="T90" fmla="*/ 1661 w 2159"/>
                <a:gd name="T91" fmla="*/ 1173 h 1890"/>
                <a:gd name="T92" fmla="*/ 1661 w 2159"/>
                <a:gd name="T93" fmla="*/ 933 h 1890"/>
                <a:gd name="T94" fmla="*/ 1542 w 2159"/>
                <a:gd name="T95" fmla="*/ 736 h 1890"/>
                <a:gd name="T96" fmla="*/ 1507 w 2159"/>
                <a:gd name="T97" fmla="*/ 535 h 1890"/>
                <a:gd name="T98" fmla="*/ 1365 w 2159"/>
                <a:gd name="T99" fmla="*/ 636 h 1890"/>
                <a:gd name="T100" fmla="*/ 1151 w 2159"/>
                <a:gd name="T101" fmla="*/ 682 h 1890"/>
                <a:gd name="T102" fmla="*/ 836 w 2159"/>
                <a:gd name="T103" fmla="*/ 688 h 1890"/>
                <a:gd name="T104" fmla="*/ 607 w 2159"/>
                <a:gd name="T105" fmla="*/ 759 h 1890"/>
                <a:gd name="T106" fmla="*/ 452 w 2159"/>
                <a:gd name="T107" fmla="*/ 916 h 1890"/>
                <a:gd name="T108" fmla="*/ 478 w 2159"/>
                <a:gd name="T109" fmla="*/ 1167 h 1890"/>
                <a:gd name="T110" fmla="*/ 402 w 2159"/>
                <a:gd name="T111" fmla="*/ 1208 h 1890"/>
                <a:gd name="T112" fmla="*/ 275 w 2159"/>
                <a:gd name="T113" fmla="*/ 941 h 1890"/>
                <a:gd name="T114" fmla="*/ 292 w 2159"/>
                <a:gd name="T115" fmla="*/ 591 h 1890"/>
                <a:gd name="T116" fmla="*/ 453 w 2159"/>
                <a:gd name="T117" fmla="*/ 287 h 1890"/>
                <a:gd name="T118" fmla="*/ 725 w 2159"/>
                <a:gd name="T119" fmla="*/ 78 h 1890"/>
                <a:gd name="T120" fmla="*/ 1072 w 2159"/>
                <a:gd name="T121" fmla="*/ 0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59" h="1890">
                  <a:moveTo>
                    <a:pt x="1625" y="384"/>
                  </a:moveTo>
                  <a:lnTo>
                    <a:pt x="1622" y="410"/>
                  </a:lnTo>
                  <a:lnTo>
                    <a:pt x="1619" y="439"/>
                  </a:lnTo>
                  <a:lnTo>
                    <a:pt x="1616" y="471"/>
                  </a:lnTo>
                  <a:lnTo>
                    <a:pt x="1615" y="504"/>
                  </a:lnTo>
                  <a:lnTo>
                    <a:pt x="1616" y="541"/>
                  </a:lnTo>
                  <a:lnTo>
                    <a:pt x="1619" y="579"/>
                  </a:lnTo>
                  <a:lnTo>
                    <a:pt x="1623" y="617"/>
                  </a:lnTo>
                  <a:lnTo>
                    <a:pt x="1632" y="656"/>
                  </a:lnTo>
                  <a:lnTo>
                    <a:pt x="1644" y="695"/>
                  </a:lnTo>
                  <a:lnTo>
                    <a:pt x="1659" y="735"/>
                  </a:lnTo>
                  <a:lnTo>
                    <a:pt x="1678" y="774"/>
                  </a:lnTo>
                  <a:lnTo>
                    <a:pt x="1702" y="810"/>
                  </a:lnTo>
                  <a:lnTo>
                    <a:pt x="1730" y="846"/>
                  </a:lnTo>
                  <a:lnTo>
                    <a:pt x="1765" y="880"/>
                  </a:lnTo>
                  <a:lnTo>
                    <a:pt x="1768" y="843"/>
                  </a:lnTo>
                  <a:lnTo>
                    <a:pt x="1769" y="804"/>
                  </a:lnTo>
                  <a:lnTo>
                    <a:pt x="1766" y="737"/>
                  </a:lnTo>
                  <a:lnTo>
                    <a:pt x="1756" y="673"/>
                  </a:lnTo>
                  <a:lnTo>
                    <a:pt x="1741" y="609"/>
                  </a:lnTo>
                  <a:lnTo>
                    <a:pt x="1720" y="549"/>
                  </a:lnTo>
                  <a:lnTo>
                    <a:pt x="1694" y="490"/>
                  </a:lnTo>
                  <a:lnTo>
                    <a:pt x="1662" y="436"/>
                  </a:lnTo>
                  <a:lnTo>
                    <a:pt x="1625" y="384"/>
                  </a:lnTo>
                  <a:close/>
                  <a:moveTo>
                    <a:pt x="1072" y="110"/>
                  </a:moveTo>
                  <a:lnTo>
                    <a:pt x="1004" y="113"/>
                  </a:lnTo>
                  <a:lnTo>
                    <a:pt x="938" y="122"/>
                  </a:lnTo>
                  <a:lnTo>
                    <a:pt x="875" y="137"/>
                  </a:lnTo>
                  <a:lnTo>
                    <a:pt x="815" y="159"/>
                  </a:lnTo>
                  <a:lnTo>
                    <a:pt x="756" y="185"/>
                  </a:lnTo>
                  <a:lnTo>
                    <a:pt x="701" y="216"/>
                  </a:lnTo>
                  <a:lnTo>
                    <a:pt x="649" y="251"/>
                  </a:lnTo>
                  <a:lnTo>
                    <a:pt x="600" y="291"/>
                  </a:lnTo>
                  <a:lnTo>
                    <a:pt x="556" y="336"/>
                  </a:lnTo>
                  <a:lnTo>
                    <a:pt x="516" y="384"/>
                  </a:lnTo>
                  <a:lnTo>
                    <a:pt x="480" y="436"/>
                  </a:lnTo>
                  <a:lnTo>
                    <a:pt x="449" y="490"/>
                  </a:lnTo>
                  <a:lnTo>
                    <a:pt x="423" y="549"/>
                  </a:lnTo>
                  <a:lnTo>
                    <a:pt x="401" y="609"/>
                  </a:lnTo>
                  <a:lnTo>
                    <a:pt x="386" y="673"/>
                  </a:lnTo>
                  <a:lnTo>
                    <a:pt x="376" y="737"/>
                  </a:lnTo>
                  <a:lnTo>
                    <a:pt x="373" y="804"/>
                  </a:lnTo>
                  <a:lnTo>
                    <a:pt x="375" y="833"/>
                  </a:lnTo>
                  <a:lnTo>
                    <a:pt x="405" y="790"/>
                  </a:lnTo>
                  <a:lnTo>
                    <a:pt x="439" y="752"/>
                  </a:lnTo>
                  <a:lnTo>
                    <a:pt x="476" y="718"/>
                  </a:lnTo>
                  <a:lnTo>
                    <a:pt x="515" y="687"/>
                  </a:lnTo>
                  <a:lnTo>
                    <a:pt x="556" y="660"/>
                  </a:lnTo>
                  <a:lnTo>
                    <a:pt x="601" y="637"/>
                  </a:lnTo>
                  <a:lnTo>
                    <a:pt x="650" y="618"/>
                  </a:lnTo>
                  <a:lnTo>
                    <a:pt x="702" y="601"/>
                  </a:lnTo>
                  <a:lnTo>
                    <a:pt x="757" y="589"/>
                  </a:lnTo>
                  <a:lnTo>
                    <a:pt x="818" y="580"/>
                  </a:lnTo>
                  <a:lnTo>
                    <a:pt x="882" y="573"/>
                  </a:lnTo>
                  <a:lnTo>
                    <a:pt x="950" y="570"/>
                  </a:lnTo>
                  <a:lnTo>
                    <a:pt x="1024" y="570"/>
                  </a:lnTo>
                  <a:lnTo>
                    <a:pt x="1102" y="572"/>
                  </a:lnTo>
                  <a:lnTo>
                    <a:pt x="1152" y="573"/>
                  </a:lnTo>
                  <a:lnTo>
                    <a:pt x="1197" y="569"/>
                  </a:lnTo>
                  <a:lnTo>
                    <a:pt x="1240" y="563"/>
                  </a:lnTo>
                  <a:lnTo>
                    <a:pt x="1278" y="553"/>
                  </a:lnTo>
                  <a:lnTo>
                    <a:pt x="1312" y="540"/>
                  </a:lnTo>
                  <a:lnTo>
                    <a:pt x="1345" y="525"/>
                  </a:lnTo>
                  <a:lnTo>
                    <a:pt x="1373" y="508"/>
                  </a:lnTo>
                  <a:lnTo>
                    <a:pt x="1399" y="489"/>
                  </a:lnTo>
                  <a:lnTo>
                    <a:pt x="1422" y="469"/>
                  </a:lnTo>
                  <a:lnTo>
                    <a:pt x="1441" y="448"/>
                  </a:lnTo>
                  <a:lnTo>
                    <a:pt x="1460" y="427"/>
                  </a:lnTo>
                  <a:lnTo>
                    <a:pt x="1475" y="405"/>
                  </a:lnTo>
                  <a:lnTo>
                    <a:pt x="1488" y="384"/>
                  </a:lnTo>
                  <a:lnTo>
                    <a:pt x="1499" y="363"/>
                  </a:lnTo>
                  <a:lnTo>
                    <a:pt x="1508" y="343"/>
                  </a:lnTo>
                  <a:lnTo>
                    <a:pt x="1516" y="325"/>
                  </a:lnTo>
                  <a:lnTo>
                    <a:pt x="1521" y="308"/>
                  </a:lnTo>
                  <a:lnTo>
                    <a:pt x="1527" y="294"/>
                  </a:lnTo>
                  <a:lnTo>
                    <a:pt x="1530" y="281"/>
                  </a:lnTo>
                  <a:lnTo>
                    <a:pt x="1482" y="244"/>
                  </a:lnTo>
                  <a:lnTo>
                    <a:pt x="1431" y="210"/>
                  </a:lnTo>
                  <a:lnTo>
                    <a:pt x="1377" y="180"/>
                  </a:lnTo>
                  <a:lnTo>
                    <a:pt x="1320" y="155"/>
                  </a:lnTo>
                  <a:lnTo>
                    <a:pt x="1261" y="136"/>
                  </a:lnTo>
                  <a:lnTo>
                    <a:pt x="1199" y="122"/>
                  </a:lnTo>
                  <a:lnTo>
                    <a:pt x="1137" y="112"/>
                  </a:lnTo>
                  <a:lnTo>
                    <a:pt x="1072" y="110"/>
                  </a:lnTo>
                  <a:close/>
                  <a:moveTo>
                    <a:pt x="1072" y="0"/>
                  </a:moveTo>
                  <a:lnTo>
                    <a:pt x="1145" y="4"/>
                  </a:lnTo>
                  <a:lnTo>
                    <a:pt x="1217" y="13"/>
                  </a:lnTo>
                  <a:lnTo>
                    <a:pt x="1286" y="29"/>
                  </a:lnTo>
                  <a:lnTo>
                    <a:pt x="1353" y="51"/>
                  </a:lnTo>
                  <a:lnTo>
                    <a:pt x="1417" y="78"/>
                  </a:lnTo>
                  <a:lnTo>
                    <a:pt x="1479" y="110"/>
                  </a:lnTo>
                  <a:lnTo>
                    <a:pt x="1538" y="148"/>
                  </a:lnTo>
                  <a:lnTo>
                    <a:pt x="1592" y="190"/>
                  </a:lnTo>
                  <a:lnTo>
                    <a:pt x="1643" y="236"/>
                  </a:lnTo>
                  <a:lnTo>
                    <a:pt x="1689" y="287"/>
                  </a:lnTo>
                  <a:lnTo>
                    <a:pt x="1732" y="341"/>
                  </a:lnTo>
                  <a:lnTo>
                    <a:pt x="1769" y="399"/>
                  </a:lnTo>
                  <a:lnTo>
                    <a:pt x="1802" y="459"/>
                  </a:lnTo>
                  <a:lnTo>
                    <a:pt x="1829" y="524"/>
                  </a:lnTo>
                  <a:lnTo>
                    <a:pt x="1851" y="591"/>
                  </a:lnTo>
                  <a:lnTo>
                    <a:pt x="1866" y="660"/>
                  </a:lnTo>
                  <a:lnTo>
                    <a:pt x="1876" y="731"/>
                  </a:lnTo>
                  <a:lnTo>
                    <a:pt x="1879" y="804"/>
                  </a:lnTo>
                  <a:lnTo>
                    <a:pt x="1877" y="874"/>
                  </a:lnTo>
                  <a:lnTo>
                    <a:pt x="1867" y="942"/>
                  </a:lnTo>
                  <a:lnTo>
                    <a:pt x="1853" y="1009"/>
                  </a:lnTo>
                  <a:lnTo>
                    <a:pt x="1833" y="1072"/>
                  </a:lnTo>
                  <a:lnTo>
                    <a:pt x="1808" y="1134"/>
                  </a:lnTo>
                  <a:lnTo>
                    <a:pt x="1778" y="1193"/>
                  </a:lnTo>
                  <a:lnTo>
                    <a:pt x="1743" y="1249"/>
                  </a:lnTo>
                  <a:lnTo>
                    <a:pt x="1706" y="1302"/>
                  </a:lnTo>
                  <a:lnTo>
                    <a:pt x="1662" y="1351"/>
                  </a:lnTo>
                  <a:lnTo>
                    <a:pt x="1616" y="1398"/>
                  </a:lnTo>
                  <a:lnTo>
                    <a:pt x="1565" y="1440"/>
                  </a:lnTo>
                  <a:lnTo>
                    <a:pt x="1512" y="1477"/>
                  </a:lnTo>
                  <a:lnTo>
                    <a:pt x="1454" y="1512"/>
                  </a:lnTo>
                  <a:lnTo>
                    <a:pt x="1486" y="1543"/>
                  </a:lnTo>
                  <a:lnTo>
                    <a:pt x="1521" y="1572"/>
                  </a:lnTo>
                  <a:lnTo>
                    <a:pt x="1563" y="1599"/>
                  </a:lnTo>
                  <a:lnTo>
                    <a:pt x="1607" y="1624"/>
                  </a:lnTo>
                  <a:lnTo>
                    <a:pt x="1654" y="1646"/>
                  </a:lnTo>
                  <a:lnTo>
                    <a:pt x="1702" y="1668"/>
                  </a:lnTo>
                  <a:lnTo>
                    <a:pt x="1753" y="1686"/>
                  </a:lnTo>
                  <a:lnTo>
                    <a:pt x="1804" y="1703"/>
                  </a:lnTo>
                  <a:lnTo>
                    <a:pt x="1856" y="1720"/>
                  </a:lnTo>
                  <a:lnTo>
                    <a:pt x="1907" y="1733"/>
                  </a:lnTo>
                  <a:lnTo>
                    <a:pt x="1957" y="1744"/>
                  </a:lnTo>
                  <a:lnTo>
                    <a:pt x="2005" y="1755"/>
                  </a:lnTo>
                  <a:lnTo>
                    <a:pt x="2049" y="1764"/>
                  </a:lnTo>
                  <a:lnTo>
                    <a:pt x="2049" y="1436"/>
                  </a:lnTo>
                  <a:lnTo>
                    <a:pt x="2087" y="1427"/>
                  </a:lnTo>
                  <a:lnTo>
                    <a:pt x="2124" y="1414"/>
                  </a:lnTo>
                  <a:lnTo>
                    <a:pt x="2159" y="1398"/>
                  </a:lnTo>
                  <a:lnTo>
                    <a:pt x="2159" y="1890"/>
                  </a:lnTo>
                  <a:lnTo>
                    <a:pt x="2155" y="1890"/>
                  </a:lnTo>
                  <a:lnTo>
                    <a:pt x="2144" y="1889"/>
                  </a:lnTo>
                  <a:lnTo>
                    <a:pt x="2127" y="1887"/>
                  </a:lnTo>
                  <a:lnTo>
                    <a:pt x="2104" y="1883"/>
                  </a:lnTo>
                  <a:lnTo>
                    <a:pt x="2077" y="1879"/>
                  </a:lnTo>
                  <a:lnTo>
                    <a:pt x="2045" y="1874"/>
                  </a:lnTo>
                  <a:lnTo>
                    <a:pt x="2008" y="1867"/>
                  </a:lnTo>
                  <a:lnTo>
                    <a:pt x="1968" y="1859"/>
                  </a:lnTo>
                  <a:lnTo>
                    <a:pt x="1924" y="1850"/>
                  </a:lnTo>
                  <a:lnTo>
                    <a:pt x="1879" y="1839"/>
                  </a:lnTo>
                  <a:lnTo>
                    <a:pt x="1831" y="1826"/>
                  </a:lnTo>
                  <a:lnTo>
                    <a:pt x="1782" y="1812"/>
                  </a:lnTo>
                  <a:lnTo>
                    <a:pt x="1733" y="1796"/>
                  </a:lnTo>
                  <a:lnTo>
                    <a:pt x="1683" y="1778"/>
                  </a:lnTo>
                  <a:lnTo>
                    <a:pt x="1634" y="1758"/>
                  </a:lnTo>
                  <a:lnTo>
                    <a:pt x="1586" y="1737"/>
                  </a:lnTo>
                  <a:lnTo>
                    <a:pt x="1540" y="1712"/>
                  </a:lnTo>
                  <a:lnTo>
                    <a:pt x="1495" y="1686"/>
                  </a:lnTo>
                  <a:lnTo>
                    <a:pt x="1453" y="1658"/>
                  </a:lnTo>
                  <a:lnTo>
                    <a:pt x="1415" y="1627"/>
                  </a:lnTo>
                  <a:lnTo>
                    <a:pt x="1380" y="1594"/>
                  </a:lnTo>
                  <a:lnTo>
                    <a:pt x="1350" y="1557"/>
                  </a:lnTo>
                  <a:lnTo>
                    <a:pt x="1283" y="1579"/>
                  </a:lnTo>
                  <a:lnTo>
                    <a:pt x="1215" y="1595"/>
                  </a:lnTo>
                  <a:lnTo>
                    <a:pt x="1144" y="1604"/>
                  </a:lnTo>
                  <a:lnTo>
                    <a:pt x="1072" y="1608"/>
                  </a:lnTo>
                  <a:lnTo>
                    <a:pt x="1002" y="1604"/>
                  </a:lnTo>
                  <a:lnTo>
                    <a:pt x="935" y="1596"/>
                  </a:lnTo>
                  <a:lnTo>
                    <a:pt x="869" y="1581"/>
                  </a:lnTo>
                  <a:lnTo>
                    <a:pt x="806" y="1562"/>
                  </a:lnTo>
                  <a:lnTo>
                    <a:pt x="775" y="1598"/>
                  </a:lnTo>
                  <a:lnTo>
                    <a:pt x="740" y="1630"/>
                  </a:lnTo>
                  <a:lnTo>
                    <a:pt x="701" y="1661"/>
                  </a:lnTo>
                  <a:lnTo>
                    <a:pt x="660" y="1689"/>
                  </a:lnTo>
                  <a:lnTo>
                    <a:pt x="615" y="1715"/>
                  </a:lnTo>
                  <a:lnTo>
                    <a:pt x="569" y="1739"/>
                  </a:lnTo>
                  <a:lnTo>
                    <a:pt x="520" y="1761"/>
                  </a:lnTo>
                  <a:lnTo>
                    <a:pt x="471" y="1780"/>
                  </a:lnTo>
                  <a:lnTo>
                    <a:pt x="423" y="1797"/>
                  </a:lnTo>
                  <a:lnTo>
                    <a:pt x="373" y="1813"/>
                  </a:lnTo>
                  <a:lnTo>
                    <a:pt x="325" y="1827"/>
                  </a:lnTo>
                  <a:lnTo>
                    <a:pt x="277" y="1839"/>
                  </a:lnTo>
                  <a:lnTo>
                    <a:pt x="232" y="1850"/>
                  </a:lnTo>
                  <a:lnTo>
                    <a:pt x="190" y="1860"/>
                  </a:lnTo>
                  <a:lnTo>
                    <a:pt x="149" y="1867"/>
                  </a:lnTo>
                  <a:lnTo>
                    <a:pt x="113" y="1874"/>
                  </a:lnTo>
                  <a:lnTo>
                    <a:pt x="80" y="1879"/>
                  </a:lnTo>
                  <a:lnTo>
                    <a:pt x="53" y="1883"/>
                  </a:lnTo>
                  <a:lnTo>
                    <a:pt x="30" y="1887"/>
                  </a:lnTo>
                  <a:lnTo>
                    <a:pt x="14" y="1889"/>
                  </a:lnTo>
                  <a:lnTo>
                    <a:pt x="3" y="1890"/>
                  </a:lnTo>
                  <a:lnTo>
                    <a:pt x="0" y="1890"/>
                  </a:lnTo>
                  <a:lnTo>
                    <a:pt x="0" y="1407"/>
                  </a:lnTo>
                  <a:lnTo>
                    <a:pt x="35" y="1421"/>
                  </a:lnTo>
                  <a:lnTo>
                    <a:pt x="71" y="1432"/>
                  </a:lnTo>
                  <a:lnTo>
                    <a:pt x="109" y="1441"/>
                  </a:lnTo>
                  <a:lnTo>
                    <a:pt x="109" y="1764"/>
                  </a:lnTo>
                  <a:lnTo>
                    <a:pt x="154" y="1755"/>
                  </a:lnTo>
                  <a:lnTo>
                    <a:pt x="200" y="1746"/>
                  </a:lnTo>
                  <a:lnTo>
                    <a:pt x="249" y="1734"/>
                  </a:lnTo>
                  <a:lnTo>
                    <a:pt x="300" y="1720"/>
                  </a:lnTo>
                  <a:lnTo>
                    <a:pt x="351" y="1705"/>
                  </a:lnTo>
                  <a:lnTo>
                    <a:pt x="401" y="1688"/>
                  </a:lnTo>
                  <a:lnTo>
                    <a:pt x="452" y="1669"/>
                  </a:lnTo>
                  <a:lnTo>
                    <a:pt x="501" y="1649"/>
                  </a:lnTo>
                  <a:lnTo>
                    <a:pt x="547" y="1626"/>
                  </a:lnTo>
                  <a:lnTo>
                    <a:pt x="590" y="1602"/>
                  </a:lnTo>
                  <a:lnTo>
                    <a:pt x="632" y="1575"/>
                  </a:lnTo>
                  <a:lnTo>
                    <a:pt x="667" y="1547"/>
                  </a:lnTo>
                  <a:lnTo>
                    <a:pt x="700" y="1517"/>
                  </a:lnTo>
                  <a:lnTo>
                    <a:pt x="747" y="1521"/>
                  </a:lnTo>
                  <a:lnTo>
                    <a:pt x="789" y="1525"/>
                  </a:lnTo>
                  <a:lnTo>
                    <a:pt x="830" y="1526"/>
                  </a:lnTo>
                  <a:lnTo>
                    <a:pt x="869" y="1527"/>
                  </a:lnTo>
                  <a:lnTo>
                    <a:pt x="908" y="1526"/>
                  </a:lnTo>
                  <a:lnTo>
                    <a:pt x="929" y="1545"/>
                  </a:lnTo>
                  <a:lnTo>
                    <a:pt x="952" y="1561"/>
                  </a:lnTo>
                  <a:lnTo>
                    <a:pt x="980" y="1574"/>
                  </a:lnTo>
                  <a:lnTo>
                    <a:pt x="1008" y="1583"/>
                  </a:lnTo>
                  <a:lnTo>
                    <a:pt x="1038" y="1589"/>
                  </a:lnTo>
                  <a:lnTo>
                    <a:pt x="1069" y="1591"/>
                  </a:lnTo>
                  <a:lnTo>
                    <a:pt x="1108" y="1588"/>
                  </a:lnTo>
                  <a:lnTo>
                    <a:pt x="1144" y="1580"/>
                  </a:lnTo>
                  <a:lnTo>
                    <a:pt x="1177" y="1566"/>
                  </a:lnTo>
                  <a:lnTo>
                    <a:pt x="1206" y="1547"/>
                  </a:lnTo>
                  <a:lnTo>
                    <a:pt x="1232" y="1525"/>
                  </a:lnTo>
                  <a:lnTo>
                    <a:pt x="1252" y="1499"/>
                  </a:lnTo>
                  <a:lnTo>
                    <a:pt x="1266" y="1470"/>
                  </a:lnTo>
                  <a:lnTo>
                    <a:pt x="1326" y="1449"/>
                  </a:lnTo>
                  <a:lnTo>
                    <a:pt x="1385" y="1423"/>
                  </a:lnTo>
                  <a:lnTo>
                    <a:pt x="1440" y="1392"/>
                  </a:lnTo>
                  <a:lnTo>
                    <a:pt x="1492" y="1357"/>
                  </a:lnTo>
                  <a:lnTo>
                    <a:pt x="1540" y="1317"/>
                  </a:lnTo>
                  <a:lnTo>
                    <a:pt x="1585" y="1273"/>
                  </a:lnTo>
                  <a:lnTo>
                    <a:pt x="1625" y="1225"/>
                  </a:lnTo>
                  <a:lnTo>
                    <a:pt x="1661" y="1173"/>
                  </a:lnTo>
                  <a:lnTo>
                    <a:pt x="1693" y="1119"/>
                  </a:lnTo>
                  <a:lnTo>
                    <a:pt x="1719" y="1061"/>
                  </a:lnTo>
                  <a:lnTo>
                    <a:pt x="1740" y="1001"/>
                  </a:lnTo>
                  <a:lnTo>
                    <a:pt x="1698" y="969"/>
                  </a:lnTo>
                  <a:lnTo>
                    <a:pt x="1661" y="933"/>
                  </a:lnTo>
                  <a:lnTo>
                    <a:pt x="1629" y="897"/>
                  </a:lnTo>
                  <a:lnTo>
                    <a:pt x="1600" y="858"/>
                  </a:lnTo>
                  <a:lnTo>
                    <a:pt x="1578" y="818"/>
                  </a:lnTo>
                  <a:lnTo>
                    <a:pt x="1558" y="777"/>
                  </a:lnTo>
                  <a:lnTo>
                    <a:pt x="1542" y="736"/>
                  </a:lnTo>
                  <a:lnTo>
                    <a:pt x="1530" y="695"/>
                  </a:lnTo>
                  <a:lnTo>
                    <a:pt x="1520" y="654"/>
                  </a:lnTo>
                  <a:lnTo>
                    <a:pt x="1514" y="613"/>
                  </a:lnTo>
                  <a:lnTo>
                    <a:pt x="1509" y="573"/>
                  </a:lnTo>
                  <a:lnTo>
                    <a:pt x="1507" y="535"/>
                  </a:lnTo>
                  <a:lnTo>
                    <a:pt x="1483" y="557"/>
                  </a:lnTo>
                  <a:lnTo>
                    <a:pt x="1458" y="579"/>
                  </a:lnTo>
                  <a:lnTo>
                    <a:pt x="1429" y="600"/>
                  </a:lnTo>
                  <a:lnTo>
                    <a:pt x="1399" y="619"/>
                  </a:lnTo>
                  <a:lnTo>
                    <a:pt x="1365" y="636"/>
                  </a:lnTo>
                  <a:lnTo>
                    <a:pt x="1328" y="651"/>
                  </a:lnTo>
                  <a:lnTo>
                    <a:pt x="1288" y="663"/>
                  </a:lnTo>
                  <a:lnTo>
                    <a:pt x="1246" y="673"/>
                  </a:lnTo>
                  <a:lnTo>
                    <a:pt x="1199" y="679"/>
                  </a:lnTo>
                  <a:lnTo>
                    <a:pt x="1151" y="682"/>
                  </a:lnTo>
                  <a:lnTo>
                    <a:pt x="1098" y="682"/>
                  </a:lnTo>
                  <a:lnTo>
                    <a:pt x="1025" y="679"/>
                  </a:lnTo>
                  <a:lnTo>
                    <a:pt x="958" y="679"/>
                  </a:lnTo>
                  <a:lnTo>
                    <a:pt x="895" y="682"/>
                  </a:lnTo>
                  <a:lnTo>
                    <a:pt x="836" y="688"/>
                  </a:lnTo>
                  <a:lnTo>
                    <a:pt x="783" y="695"/>
                  </a:lnTo>
                  <a:lnTo>
                    <a:pt x="734" y="706"/>
                  </a:lnTo>
                  <a:lnTo>
                    <a:pt x="688" y="720"/>
                  </a:lnTo>
                  <a:lnTo>
                    <a:pt x="646" y="737"/>
                  </a:lnTo>
                  <a:lnTo>
                    <a:pt x="607" y="759"/>
                  </a:lnTo>
                  <a:lnTo>
                    <a:pt x="571" y="782"/>
                  </a:lnTo>
                  <a:lnTo>
                    <a:pt x="537" y="810"/>
                  </a:lnTo>
                  <a:lnTo>
                    <a:pt x="507" y="842"/>
                  </a:lnTo>
                  <a:lnTo>
                    <a:pt x="479" y="877"/>
                  </a:lnTo>
                  <a:lnTo>
                    <a:pt x="452" y="916"/>
                  </a:lnTo>
                  <a:lnTo>
                    <a:pt x="428" y="959"/>
                  </a:lnTo>
                  <a:lnTo>
                    <a:pt x="404" y="1007"/>
                  </a:lnTo>
                  <a:lnTo>
                    <a:pt x="425" y="1063"/>
                  </a:lnTo>
                  <a:lnTo>
                    <a:pt x="449" y="1115"/>
                  </a:lnTo>
                  <a:lnTo>
                    <a:pt x="478" y="1167"/>
                  </a:lnTo>
                  <a:lnTo>
                    <a:pt x="510" y="1214"/>
                  </a:lnTo>
                  <a:lnTo>
                    <a:pt x="546" y="1260"/>
                  </a:lnTo>
                  <a:lnTo>
                    <a:pt x="493" y="1244"/>
                  </a:lnTo>
                  <a:lnTo>
                    <a:pt x="445" y="1226"/>
                  </a:lnTo>
                  <a:lnTo>
                    <a:pt x="402" y="1208"/>
                  </a:lnTo>
                  <a:lnTo>
                    <a:pt x="363" y="1190"/>
                  </a:lnTo>
                  <a:lnTo>
                    <a:pt x="334" y="1130"/>
                  </a:lnTo>
                  <a:lnTo>
                    <a:pt x="309" y="1070"/>
                  </a:lnTo>
                  <a:lnTo>
                    <a:pt x="289" y="1007"/>
                  </a:lnTo>
                  <a:lnTo>
                    <a:pt x="275" y="941"/>
                  </a:lnTo>
                  <a:lnTo>
                    <a:pt x="266" y="873"/>
                  </a:lnTo>
                  <a:lnTo>
                    <a:pt x="263" y="804"/>
                  </a:lnTo>
                  <a:lnTo>
                    <a:pt x="266" y="731"/>
                  </a:lnTo>
                  <a:lnTo>
                    <a:pt x="276" y="660"/>
                  </a:lnTo>
                  <a:lnTo>
                    <a:pt x="292" y="591"/>
                  </a:lnTo>
                  <a:lnTo>
                    <a:pt x="314" y="524"/>
                  </a:lnTo>
                  <a:lnTo>
                    <a:pt x="341" y="459"/>
                  </a:lnTo>
                  <a:lnTo>
                    <a:pt x="374" y="399"/>
                  </a:lnTo>
                  <a:lnTo>
                    <a:pt x="411" y="341"/>
                  </a:lnTo>
                  <a:lnTo>
                    <a:pt x="453" y="287"/>
                  </a:lnTo>
                  <a:lnTo>
                    <a:pt x="499" y="236"/>
                  </a:lnTo>
                  <a:lnTo>
                    <a:pt x="550" y="190"/>
                  </a:lnTo>
                  <a:lnTo>
                    <a:pt x="606" y="148"/>
                  </a:lnTo>
                  <a:lnTo>
                    <a:pt x="663" y="110"/>
                  </a:lnTo>
                  <a:lnTo>
                    <a:pt x="725" y="78"/>
                  </a:lnTo>
                  <a:lnTo>
                    <a:pt x="790" y="51"/>
                  </a:lnTo>
                  <a:lnTo>
                    <a:pt x="857" y="29"/>
                  </a:lnTo>
                  <a:lnTo>
                    <a:pt x="926" y="13"/>
                  </a:lnTo>
                  <a:lnTo>
                    <a:pt x="998" y="4"/>
                  </a:lnTo>
                  <a:lnTo>
                    <a:pt x="10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" name="Freeform 254"/>
          <p:cNvSpPr>
            <a:spLocks noEditPoints="1"/>
          </p:cNvSpPr>
          <p:nvPr/>
        </p:nvSpPr>
        <p:spPr bwMode="auto">
          <a:xfrm>
            <a:off x="3776420" y="2408437"/>
            <a:ext cx="446581" cy="288965"/>
          </a:xfrm>
          <a:custGeom>
            <a:avLst/>
            <a:gdLst>
              <a:gd name="T0" fmla="*/ 1454 w 3587"/>
              <a:gd name="T1" fmla="*/ 2267 h 2578"/>
              <a:gd name="T2" fmla="*/ 1465 w 3587"/>
              <a:gd name="T3" fmla="*/ 2315 h 2578"/>
              <a:gd name="T4" fmla="*/ 1495 w 3587"/>
              <a:gd name="T5" fmla="*/ 2351 h 2578"/>
              <a:gd name="T6" fmla="*/ 1537 w 3587"/>
              <a:gd name="T7" fmla="*/ 2373 h 2578"/>
              <a:gd name="T8" fmla="*/ 2026 w 3587"/>
              <a:gd name="T9" fmla="*/ 2375 h 2578"/>
              <a:gd name="T10" fmla="*/ 2073 w 3587"/>
              <a:gd name="T11" fmla="*/ 2364 h 2578"/>
              <a:gd name="T12" fmla="*/ 2110 w 3587"/>
              <a:gd name="T13" fmla="*/ 2335 h 2578"/>
              <a:gd name="T14" fmla="*/ 2131 w 3587"/>
              <a:gd name="T15" fmla="*/ 2292 h 2578"/>
              <a:gd name="T16" fmla="*/ 2134 w 3587"/>
              <a:gd name="T17" fmla="*/ 2244 h 2578"/>
              <a:gd name="T18" fmla="*/ 534 w 3587"/>
              <a:gd name="T19" fmla="*/ 314 h 2578"/>
              <a:gd name="T20" fmla="*/ 533 w 3587"/>
              <a:gd name="T21" fmla="*/ 1930 h 2578"/>
              <a:gd name="T22" fmla="*/ 3056 w 3587"/>
              <a:gd name="T23" fmla="*/ 315 h 2578"/>
              <a:gd name="T24" fmla="*/ 534 w 3587"/>
              <a:gd name="T25" fmla="*/ 314 h 2578"/>
              <a:gd name="T26" fmla="*/ 3054 w 3587"/>
              <a:gd name="T27" fmla="*/ 0 h 2578"/>
              <a:gd name="T28" fmla="*/ 3145 w 3587"/>
              <a:gd name="T29" fmla="*/ 13 h 2578"/>
              <a:gd name="T30" fmla="*/ 3224 w 3587"/>
              <a:gd name="T31" fmla="*/ 51 h 2578"/>
              <a:gd name="T32" fmla="*/ 3291 w 3587"/>
              <a:gd name="T33" fmla="*/ 108 h 2578"/>
              <a:gd name="T34" fmla="*/ 3339 w 3587"/>
              <a:gd name="T35" fmla="*/ 183 h 2578"/>
              <a:gd name="T36" fmla="*/ 3365 w 3587"/>
              <a:gd name="T37" fmla="*/ 269 h 2578"/>
              <a:gd name="T38" fmla="*/ 3368 w 3587"/>
              <a:gd name="T39" fmla="*/ 1912 h 2578"/>
              <a:gd name="T40" fmla="*/ 3378 w 3587"/>
              <a:gd name="T41" fmla="*/ 1971 h 2578"/>
              <a:gd name="T42" fmla="*/ 3408 w 3587"/>
              <a:gd name="T43" fmla="*/ 2024 h 2578"/>
              <a:gd name="T44" fmla="*/ 3578 w 3587"/>
              <a:gd name="T45" fmla="*/ 2236 h 2578"/>
              <a:gd name="T46" fmla="*/ 3587 w 3587"/>
              <a:gd name="T47" fmla="*/ 2274 h 2578"/>
              <a:gd name="T48" fmla="*/ 3583 w 3587"/>
              <a:gd name="T49" fmla="*/ 2399 h 2578"/>
              <a:gd name="T50" fmla="*/ 3563 w 3587"/>
              <a:gd name="T51" fmla="*/ 2463 h 2578"/>
              <a:gd name="T52" fmla="*/ 3525 w 3587"/>
              <a:gd name="T53" fmla="*/ 2516 h 2578"/>
              <a:gd name="T54" fmla="*/ 3471 w 3587"/>
              <a:gd name="T55" fmla="*/ 2554 h 2578"/>
              <a:gd name="T56" fmla="*/ 3408 w 3587"/>
              <a:gd name="T57" fmla="*/ 2575 h 2578"/>
              <a:gd name="T58" fmla="*/ 212 w 3587"/>
              <a:gd name="T59" fmla="*/ 2578 h 2578"/>
              <a:gd name="T60" fmla="*/ 146 w 3587"/>
              <a:gd name="T61" fmla="*/ 2567 h 2578"/>
              <a:gd name="T62" fmla="*/ 87 w 3587"/>
              <a:gd name="T63" fmla="*/ 2537 h 2578"/>
              <a:gd name="T64" fmla="*/ 41 w 3587"/>
              <a:gd name="T65" fmla="*/ 2491 h 2578"/>
              <a:gd name="T66" fmla="*/ 11 w 3587"/>
              <a:gd name="T67" fmla="*/ 2433 h 2578"/>
              <a:gd name="T68" fmla="*/ 0 w 3587"/>
              <a:gd name="T69" fmla="*/ 2365 h 2578"/>
              <a:gd name="T70" fmla="*/ 2 w 3587"/>
              <a:gd name="T71" fmla="*/ 2254 h 2578"/>
              <a:gd name="T72" fmla="*/ 18 w 3587"/>
              <a:gd name="T73" fmla="*/ 2220 h 2578"/>
              <a:gd name="T74" fmla="*/ 197 w 3587"/>
              <a:gd name="T75" fmla="*/ 1996 h 2578"/>
              <a:gd name="T76" fmla="*/ 218 w 3587"/>
              <a:gd name="T77" fmla="*/ 1940 h 2578"/>
              <a:gd name="T78" fmla="*/ 220 w 3587"/>
              <a:gd name="T79" fmla="*/ 315 h 2578"/>
              <a:gd name="T80" fmla="*/ 233 w 3587"/>
              <a:gd name="T81" fmla="*/ 224 h 2578"/>
              <a:gd name="T82" fmla="*/ 271 w 3587"/>
              <a:gd name="T83" fmla="*/ 143 h 2578"/>
              <a:gd name="T84" fmla="*/ 327 w 3587"/>
              <a:gd name="T85" fmla="*/ 78 h 2578"/>
              <a:gd name="T86" fmla="*/ 401 w 3587"/>
              <a:gd name="T87" fmla="*/ 30 h 2578"/>
              <a:gd name="T88" fmla="*/ 487 w 3587"/>
              <a:gd name="T89" fmla="*/ 4 h 2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587" h="2578">
                <a:moveTo>
                  <a:pt x="1454" y="2244"/>
                </a:moveTo>
                <a:lnTo>
                  <a:pt x="1454" y="2267"/>
                </a:lnTo>
                <a:lnTo>
                  <a:pt x="1458" y="2292"/>
                </a:lnTo>
                <a:lnTo>
                  <a:pt x="1465" y="2315"/>
                </a:lnTo>
                <a:lnTo>
                  <a:pt x="1478" y="2335"/>
                </a:lnTo>
                <a:lnTo>
                  <a:pt x="1495" y="2351"/>
                </a:lnTo>
                <a:lnTo>
                  <a:pt x="1515" y="2364"/>
                </a:lnTo>
                <a:lnTo>
                  <a:pt x="1537" y="2373"/>
                </a:lnTo>
                <a:lnTo>
                  <a:pt x="1562" y="2375"/>
                </a:lnTo>
                <a:lnTo>
                  <a:pt x="2026" y="2375"/>
                </a:lnTo>
                <a:lnTo>
                  <a:pt x="2051" y="2373"/>
                </a:lnTo>
                <a:lnTo>
                  <a:pt x="2073" y="2364"/>
                </a:lnTo>
                <a:lnTo>
                  <a:pt x="2094" y="2351"/>
                </a:lnTo>
                <a:lnTo>
                  <a:pt x="2110" y="2335"/>
                </a:lnTo>
                <a:lnTo>
                  <a:pt x="2124" y="2315"/>
                </a:lnTo>
                <a:lnTo>
                  <a:pt x="2131" y="2292"/>
                </a:lnTo>
                <a:lnTo>
                  <a:pt x="2134" y="2267"/>
                </a:lnTo>
                <a:lnTo>
                  <a:pt x="2134" y="2244"/>
                </a:lnTo>
                <a:lnTo>
                  <a:pt x="1454" y="2244"/>
                </a:lnTo>
                <a:close/>
                <a:moveTo>
                  <a:pt x="534" y="314"/>
                </a:moveTo>
                <a:lnTo>
                  <a:pt x="533" y="315"/>
                </a:lnTo>
                <a:lnTo>
                  <a:pt x="533" y="1930"/>
                </a:lnTo>
                <a:lnTo>
                  <a:pt x="3056" y="1930"/>
                </a:lnTo>
                <a:lnTo>
                  <a:pt x="3056" y="315"/>
                </a:lnTo>
                <a:lnTo>
                  <a:pt x="2023" y="314"/>
                </a:lnTo>
                <a:lnTo>
                  <a:pt x="534" y="314"/>
                </a:lnTo>
                <a:close/>
                <a:moveTo>
                  <a:pt x="534" y="0"/>
                </a:moveTo>
                <a:lnTo>
                  <a:pt x="3054" y="0"/>
                </a:lnTo>
                <a:lnTo>
                  <a:pt x="3100" y="4"/>
                </a:lnTo>
                <a:lnTo>
                  <a:pt x="3145" y="13"/>
                </a:lnTo>
                <a:lnTo>
                  <a:pt x="3186" y="30"/>
                </a:lnTo>
                <a:lnTo>
                  <a:pt x="3224" y="51"/>
                </a:lnTo>
                <a:lnTo>
                  <a:pt x="3260" y="78"/>
                </a:lnTo>
                <a:lnTo>
                  <a:pt x="3291" y="108"/>
                </a:lnTo>
                <a:lnTo>
                  <a:pt x="3317" y="143"/>
                </a:lnTo>
                <a:lnTo>
                  <a:pt x="3339" y="183"/>
                </a:lnTo>
                <a:lnTo>
                  <a:pt x="3355" y="224"/>
                </a:lnTo>
                <a:lnTo>
                  <a:pt x="3365" y="269"/>
                </a:lnTo>
                <a:lnTo>
                  <a:pt x="3368" y="315"/>
                </a:lnTo>
                <a:lnTo>
                  <a:pt x="3368" y="1912"/>
                </a:lnTo>
                <a:lnTo>
                  <a:pt x="3370" y="1942"/>
                </a:lnTo>
                <a:lnTo>
                  <a:pt x="3378" y="1971"/>
                </a:lnTo>
                <a:lnTo>
                  <a:pt x="3391" y="1998"/>
                </a:lnTo>
                <a:lnTo>
                  <a:pt x="3408" y="2024"/>
                </a:lnTo>
                <a:lnTo>
                  <a:pt x="3568" y="2220"/>
                </a:lnTo>
                <a:lnTo>
                  <a:pt x="3578" y="2236"/>
                </a:lnTo>
                <a:lnTo>
                  <a:pt x="3585" y="2255"/>
                </a:lnTo>
                <a:lnTo>
                  <a:pt x="3587" y="2274"/>
                </a:lnTo>
                <a:lnTo>
                  <a:pt x="3587" y="2365"/>
                </a:lnTo>
                <a:lnTo>
                  <a:pt x="3583" y="2399"/>
                </a:lnTo>
                <a:lnTo>
                  <a:pt x="3576" y="2432"/>
                </a:lnTo>
                <a:lnTo>
                  <a:pt x="3563" y="2463"/>
                </a:lnTo>
                <a:lnTo>
                  <a:pt x="3545" y="2491"/>
                </a:lnTo>
                <a:lnTo>
                  <a:pt x="3525" y="2516"/>
                </a:lnTo>
                <a:lnTo>
                  <a:pt x="3500" y="2537"/>
                </a:lnTo>
                <a:lnTo>
                  <a:pt x="3471" y="2554"/>
                </a:lnTo>
                <a:lnTo>
                  <a:pt x="3441" y="2567"/>
                </a:lnTo>
                <a:lnTo>
                  <a:pt x="3408" y="2575"/>
                </a:lnTo>
                <a:lnTo>
                  <a:pt x="3374" y="2578"/>
                </a:lnTo>
                <a:lnTo>
                  <a:pt x="212" y="2578"/>
                </a:lnTo>
                <a:lnTo>
                  <a:pt x="178" y="2575"/>
                </a:lnTo>
                <a:lnTo>
                  <a:pt x="146" y="2567"/>
                </a:lnTo>
                <a:lnTo>
                  <a:pt x="115" y="2554"/>
                </a:lnTo>
                <a:lnTo>
                  <a:pt x="87" y="2537"/>
                </a:lnTo>
                <a:lnTo>
                  <a:pt x="62" y="2516"/>
                </a:lnTo>
                <a:lnTo>
                  <a:pt x="41" y="2491"/>
                </a:lnTo>
                <a:lnTo>
                  <a:pt x="24" y="2464"/>
                </a:lnTo>
                <a:lnTo>
                  <a:pt x="11" y="2433"/>
                </a:lnTo>
                <a:lnTo>
                  <a:pt x="3" y="2399"/>
                </a:lnTo>
                <a:lnTo>
                  <a:pt x="0" y="2365"/>
                </a:lnTo>
                <a:lnTo>
                  <a:pt x="0" y="2274"/>
                </a:lnTo>
                <a:lnTo>
                  <a:pt x="2" y="2254"/>
                </a:lnTo>
                <a:lnTo>
                  <a:pt x="9" y="2236"/>
                </a:lnTo>
                <a:lnTo>
                  <a:pt x="18" y="2220"/>
                </a:lnTo>
                <a:lnTo>
                  <a:pt x="180" y="2021"/>
                </a:lnTo>
                <a:lnTo>
                  <a:pt x="197" y="1996"/>
                </a:lnTo>
                <a:lnTo>
                  <a:pt x="210" y="1968"/>
                </a:lnTo>
                <a:lnTo>
                  <a:pt x="218" y="1940"/>
                </a:lnTo>
                <a:lnTo>
                  <a:pt x="220" y="1909"/>
                </a:lnTo>
                <a:lnTo>
                  <a:pt x="220" y="315"/>
                </a:lnTo>
                <a:lnTo>
                  <a:pt x="223" y="269"/>
                </a:lnTo>
                <a:lnTo>
                  <a:pt x="233" y="224"/>
                </a:lnTo>
                <a:lnTo>
                  <a:pt x="249" y="183"/>
                </a:lnTo>
                <a:lnTo>
                  <a:pt x="271" y="143"/>
                </a:lnTo>
                <a:lnTo>
                  <a:pt x="297" y="108"/>
                </a:lnTo>
                <a:lnTo>
                  <a:pt x="327" y="78"/>
                </a:lnTo>
                <a:lnTo>
                  <a:pt x="363" y="51"/>
                </a:lnTo>
                <a:lnTo>
                  <a:pt x="401" y="30"/>
                </a:lnTo>
                <a:lnTo>
                  <a:pt x="443" y="13"/>
                </a:lnTo>
                <a:lnTo>
                  <a:pt x="487" y="4"/>
                </a:lnTo>
                <a:lnTo>
                  <a:pt x="53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3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916" y="4134079"/>
            <a:ext cx="2054080" cy="1366897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052" y="2974181"/>
            <a:ext cx="2121363" cy="1034329"/>
          </a:xfrm>
          <a:prstGeom prst="rect">
            <a:avLst/>
          </a:prstGeom>
          <a:scene3d>
            <a:camera prst="orthographicFront">
              <a:rot lat="0" lon="21599987" rev="0"/>
            </a:camera>
            <a:lightRig rig="threePt" dir="t"/>
          </a:scene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12720" cy="68427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82" y="320976"/>
            <a:ext cx="1723668" cy="294888"/>
          </a:xfrm>
          <a:prstGeom prst="rect">
            <a:avLst/>
          </a:prstGeom>
        </p:spPr>
      </p:pic>
      <p:cxnSp>
        <p:nvCxnSpPr>
          <p:cNvPr id="29" name="Прямая соединительная линия 28"/>
          <p:cNvCxnSpPr/>
          <p:nvPr/>
        </p:nvCxnSpPr>
        <p:spPr>
          <a:xfrm flipH="1" flipV="1">
            <a:off x="2934417" y="1297720"/>
            <a:ext cx="8172000" cy="9260"/>
          </a:xfrm>
          <a:prstGeom prst="line">
            <a:avLst/>
          </a:prstGeom>
          <a:ln w="12700">
            <a:solidFill>
              <a:srgbClr val="93AC3C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90017" y="827429"/>
            <a:ext cx="25444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chemeClr val="bg1"/>
                </a:solidFill>
                <a:latin typeface="MagistralC" pitchFamily="50" charset="0"/>
              </a:rPr>
              <a:t>Стратегия развития Общества на 2021-2025 гг.</a:t>
            </a:r>
          </a:p>
        </p:txBody>
      </p:sp>
      <p:grpSp>
        <p:nvGrpSpPr>
          <p:cNvPr id="15" name="Group 31">
            <a:extLst>
              <a:ext uri="{FF2B5EF4-FFF2-40B4-BE49-F238E27FC236}">
                <a16:creationId xmlns="" xmlns:a16="http://schemas.microsoft.com/office/drawing/2014/main" xmlns:lc="http://schemas.openxmlformats.org/drawingml/2006/lockedCanvas" id="{BBEF0DB3-6780-4955-A9AC-6120553D0EBB}"/>
              </a:ext>
            </a:extLst>
          </p:cNvPr>
          <p:cNvGrpSpPr/>
          <p:nvPr/>
        </p:nvGrpSpPr>
        <p:grpSpPr>
          <a:xfrm>
            <a:off x="5680579" y="2563655"/>
            <a:ext cx="660464" cy="657690"/>
            <a:chOff x="6493081" y="1742364"/>
            <a:chExt cx="660464" cy="657690"/>
          </a:xfrm>
          <a:solidFill>
            <a:srgbClr val="7AE2DB"/>
          </a:solidFill>
        </p:grpSpPr>
        <p:sp>
          <p:nvSpPr>
            <p:cNvPr id="16" name="Oval 32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639C86F-9695-43F9-8BD0-4B4285115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97AE4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Rectangle: Rounded Corners 33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E094DD3-28C7-482C-9462-3CE4CA9B21E7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Rectangle: Rounded Corners 3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6F4769D5-0590-45A9-AA94-4ABE3AF85D9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35" name="Group 31">
            <a:extLst>
              <a:ext uri="{FF2B5EF4-FFF2-40B4-BE49-F238E27FC236}">
                <a16:creationId xmlns="" xmlns:a16="http://schemas.microsoft.com/office/drawing/2014/main" xmlns:lc="http://schemas.openxmlformats.org/drawingml/2006/lockedCanvas" id="{BBEF0DB3-6780-4955-A9AC-6120553D0EBB}"/>
              </a:ext>
            </a:extLst>
          </p:cNvPr>
          <p:cNvGrpSpPr/>
          <p:nvPr/>
        </p:nvGrpSpPr>
        <p:grpSpPr>
          <a:xfrm>
            <a:off x="5680579" y="3784255"/>
            <a:ext cx="660464" cy="711123"/>
            <a:chOff x="6493081" y="1742364"/>
            <a:chExt cx="660464" cy="657690"/>
          </a:xfrm>
          <a:solidFill>
            <a:srgbClr val="7AE2DB"/>
          </a:solidFill>
        </p:grpSpPr>
        <p:sp>
          <p:nvSpPr>
            <p:cNvPr id="36" name="Oval 32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639C86F-9695-43F9-8BD0-4B4285115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97AE4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Rectangle: Rounded Corners 33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E094DD3-28C7-482C-9462-3CE4CA9B21E7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Rectangle: Rounded Corners 3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6F4769D5-0590-45A9-AA94-4ABE3AF85D9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39" name="Group 31">
            <a:extLst>
              <a:ext uri="{FF2B5EF4-FFF2-40B4-BE49-F238E27FC236}">
                <a16:creationId xmlns="" xmlns:a16="http://schemas.microsoft.com/office/drawing/2014/main" xmlns:lc="http://schemas.openxmlformats.org/drawingml/2006/lockedCanvas" id="{BBEF0DB3-6780-4955-A9AC-6120553D0EBB}"/>
              </a:ext>
            </a:extLst>
          </p:cNvPr>
          <p:cNvGrpSpPr/>
          <p:nvPr/>
        </p:nvGrpSpPr>
        <p:grpSpPr>
          <a:xfrm>
            <a:off x="5680579" y="5221519"/>
            <a:ext cx="660464" cy="657690"/>
            <a:chOff x="6493081" y="1742364"/>
            <a:chExt cx="660464" cy="657690"/>
          </a:xfrm>
          <a:solidFill>
            <a:srgbClr val="7AE2DB"/>
          </a:solidFill>
        </p:grpSpPr>
        <p:sp>
          <p:nvSpPr>
            <p:cNvPr id="40" name="Oval 32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639C86F-9695-43F9-8BD0-4B4285115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97AE4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Rectangle: Rounded Corners 33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E094DD3-28C7-482C-9462-3CE4CA9B21E7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2" name="Rectangle: Rounded Corners 3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6F4769D5-0590-45A9-AA94-4ABE3AF85D9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43" name="Group 40">
            <a:extLst>
              <a:ext uri="{FF2B5EF4-FFF2-40B4-BE49-F238E27FC236}">
                <a16:creationId xmlns="" xmlns:a16="http://schemas.microsoft.com/office/drawing/2014/main" xmlns:lc="http://schemas.openxmlformats.org/drawingml/2006/lockedCanvas" id="{591D7154-7104-477A-A267-29B7F59277CF}"/>
              </a:ext>
            </a:extLst>
          </p:cNvPr>
          <p:cNvGrpSpPr/>
          <p:nvPr/>
        </p:nvGrpSpPr>
        <p:grpSpPr>
          <a:xfrm>
            <a:off x="2934417" y="2987482"/>
            <a:ext cx="2367245" cy="2687563"/>
            <a:chOff x="2050696" y="1266285"/>
            <a:chExt cx="3359455" cy="4325485"/>
          </a:xfrm>
        </p:grpSpPr>
        <p:grpSp>
          <p:nvGrpSpPr>
            <p:cNvPr id="44" name="Group 1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48B83C53-B05F-482A-82A1-BE0464743B39}"/>
                </a:ext>
              </a:extLst>
            </p:cNvPr>
            <p:cNvGrpSpPr/>
            <p:nvPr/>
          </p:nvGrpSpPr>
          <p:grpSpPr>
            <a:xfrm>
              <a:off x="2050696" y="1266285"/>
              <a:ext cx="3359455" cy="4325485"/>
              <a:chOff x="5230813" y="2312988"/>
              <a:chExt cx="1733550" cy="2232025"/>
            </a:xfrm>
          </p:grpSpPr>
          <p:sp>
            <p:nvSpPr>
              <p:cNvPr id="52" name="Freeform 6">
                <a:extLst>
                  <a:ext uri="{FF2B5EF4-FFF2-40B4-BE49-F238E27FC236}">
                    <a16:creationId xmlns="" xmlns:a16="http://schemas.microsoft.com/office/drawing/2014/main" xmlns:lc="http://schemas.openxmlformats.org/drawingml/2006/lockedCanvas" id="{9BA7F78A-5B92-4949-8F8C-8ECC299BC8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3513" y="4191001"/>
                <a:ext cx="41275" cy="60325"/>
              </a:xfrm>
              <a:custGeom>
                <a:avLst/>
                <a:gdLst>
                  <a:gd name="T0" fmla="*/ 0 w 13"/>
                  <a:gd name="T1" fmla="*/ 3 h 19"/>
                  <a:gd name="T2" fmla="*/ 4 w 13"/>
                  <a:gd name="T3" fmla="*/ 0 h 19"/>
                  <a:gd name="T4" fmla="*/ 10 w 13"/>
                  <a:gd name="T5" fmla="*/ 5 h 19"/>
                  <a:gd name="T6" fmla="*/ 5 w 13"/>
                  <a:gd name="T7" fmla="*/ 18 h 19"/>
                  <a:gd name="T8" fmla="*/ 0 w 13"/>
                  <a:gd name="T9" fmla="*/ 15 h 19"/>
                  <a:gd name="T10" fmla="*/ 0 w 13"/>
                  <a:gd name="T11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" h="19">
                    <a:moveTo>
                      <a:pt x="0" y="3"/>
                    </a:moveTo>
                    <a:cubicBezTo>
                      <a:pt x="2" y="2"/>
                      <a:pt x="3" y="1"/>
                      <a:pt x="4" y="0"/>
                    </a:cubicBezTo>
                    <a:cubicBezTo>
                      <a:pt x="6" y="2"/>
                      <a:pt x="8" y="3"/>
                      <a:pt x="10" y="5"/>
                    </a:cubicBezTo>
                    <a:cubicBezTo>
                      <a:pt x="13" y="10"/>
                      <a:pt x="11" y="17"/>
                      <a:pt x="5" y="18"/>
                    </a:cubicBezTo>
                    <a:cubicBezTo>
                      <a:pt x="4" y="19"/>
                      <a:pt x="2" y="17"/>
                      <a:pt x="0" y="15"/>
                    </a:cubicBezTo>
                    <a:cubicBezTo>
                      <a:pt x="7" y="11"/>
                      <a:pt x="5" y="7"/>
                      <a:pt x="0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3" name="Freeform 7">
                <a:extLst>
                  <a:ext uri="{FF2B5EF4-FFF2-40B4-BE49-F238E27FC236}">
                    <a16:creationId xmlns="" xmlns:a16="http://schemas.microsoft.com/office/drawing/2014/main" xmlns:lc="http://schemas.openxmlformats.org/drawingml/2006/lockedCanvas" id="{F5C40D60-8578-40FF-BE1E-194917DCC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5426" y="2944813"/>
                <a:ext cx="28575" cy="34925"/>
              </a:xfrm>
              <a:custGeom>
                <a:avLst/>
                <a:gdLst>
                  <a:gd name="T0" fmla="*/ 0 w 9"/>
                  <a:gd name="T1" fmla="*/ 10 h 11"/>
                  <a:gd name="T2" fmla="*/ 2 w 9"/>
                  <a:gd name="T3" fmla="*/ 1 h 11"/>
                  <a:gd name="T4" fmla="*/ 8 w 9"/>
                  <a:gd name="T5" fmla="*/ 1 h 11"/>
                  <a:gd name="T6" fmla="*/ 9 w 9"/>
                  <a:gd name="T7" fmla="*/ 3 h 11"/>
                  <a:gd name="T8" fmla="*/ 8 w 9"/>
                  <a:gd name="T9" fmla="*/ 4 h 11"/>
                  <a:gd name="T10" fmla="*/ 2 w 9"/>
                  <a:gd name="T11" fmla="*/ 11 h 11"/>
                  <a:gd name="T12" fmla="*/ 0 w 9"/>
                  <a:gd name="T13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11">
                    <a:moveTo>
                      <a:pt x="0" y="10"/>
                    </a:moveTo>
                    <a:cubicBezTo>
                      <a:pt x="1" y="7"/>
                      <a:pt x="1" y="4"/>
                      <a:pt x="2" y="1"/>
                    </a:cubicBezTo>
                    <a:cubicBezTo>
                      <a:pt x="2" y="0"/>
                      <a:pt x="6" y="1"/>
                      <a:pt x="8" y="1"/>
                    </a:cubicBezTo>
                    <a:cubicBezTo>
                      <a:pt x="9" y="1"/>
                      <a:pt x="9" y="2"/>
                      <a:pt x="9" y="3"/>
                    </a:cubicBezTo>
                    <a:cubicBezTo>
                      <a:pt x="9" y="3"/>
                      <a:pt x="8" y="4"/>
                      <a:pt x="8" y="4"/>
                    </a:cubicBezTo>
                    <a:cubicBezTo>
                      <a:pt x="3" y="3"/>
                      <a:pt x="2" y="7"/>
                      <a:pt x="2" y="11"/>
                    </a:cubicBezTo>
                    <a:cubicBezTo>
                      <a:pt x="1" y="11"/>
                      <a:pt x="1" y="10"/>
                      <a:pt x="0" y="1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4" name="Freeform 8">
                <a:extLst>
                  <a:ext uri="{FF2B5EF4-FFF2-40B4-BE49-F238E27FC236}">
                    <a16:creationId xmlns="" xmlns:a16="http://schemas.microsoft.com/office/drawing/2014/main" xmlns:lc="http://schemas.openxmlformats.org/drawingml/2006/lockedCanvas" id="{C390EA27-1FE2-4756-A3F0-21C98E0E46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101" y="3649663"/>
                <a:ext cx="622300" cy="611188"/>
              </a:xfrm>
              <a:custGeom>
                <a:avLst/>
                <a:gdLst>
                  <a:gd name="T0" fmla="*/ 145 w 195"/>
                  <a:gd name="T1" fmla="*/ 111 h 192"/>
                  <a:gd name="T2" fmla="*/ 109 w 195"/>
                  <a:gd name="T3" fmla="*/ 179 h 192"/>
                  <a:gd name="T4" fmla="*/ 82 w 195"/>
                  <a:gd name="T5" fmla="*/ 183 h 192"/>
                  <a:gd name="T6" fmla="*/ 7 w 195"/>
                  <a:gd name="T7" fmla="*/ 107 h 192"/>
                  <a:gd name="T8" fmla="*/ 6 w 195"/>
                  <a:gd name="T9" fmla="*/ 84 h 192"/>
                  <a:gd name="T10" fmla="*/ 30 w 195"/>
                  <a:gd name="T11" fmla="*/ 85 h 192"/>
                  <a:gd name="T12" fmla="*/ 87 w 195"/>
                  <a:gd name="T13" fmla="*/ 142 h 192"/>
                  <a:gd name="T14" fmla="*/ 91 w 195"/>
                  <a:gd name="T15" fmla="*/ 146 h 192"/>
                  <a:gd name="T16" fmla="*/ 102 w 195"/>
                  <a:gd name="T17" fmla="*/ 124 h 192"/>
                  <a:gd name="T18" fmla="*/ 148 w 195"/>
                  <a:gd name="T19" fmla="*/ 39 h 192"/>
                  <a:gd name="T20" fmla="*/ 163 w 195"/>
                  <a:gd name="T21" fmla="*/ 11 h 192"/>
                  <a:gd name="T22" fmla="*/ 185 w 195"/>
                  <a:gd name="T23" fmla="*/ 3 h 192"/>
                  <a:gd name="T24" fmla="*/ 191 w 195"/>
                  <a:gd name="T25" fmla="*/ 26 h 192"/>
                  <a:gd name="T26" fmla="*/ 162 w 195"/>
                  <a:gd name="T27" fmla="*/ 79 h 192"/>
                  <a:gd name="T28" fmla="*/ 145 w 195"/>
                  <a:gd name="T29" fmla="*/ 11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95" h="192">
                    <a:moveTo>
                      <a:pt x="145" y="111"/>
                    </a:moveTo>
                    <a:cubicBezTo>
                      <a:pt x="133" y="134"/>
                      <a:pt x="121" y="157"/>
                      <a:pt x="109" y="179"/>
                    </a:cubicBezTo>
                    <a:cubicBezTo>
                      <a:pt x="103" y="190"/>
                      <a:pt x="91" y="192"/>
                      <a:pt x="82" y="183"/>
                    </a:cubicBezTo>
                    <a:cubicBezTo>
                      <a:pt x="57" y="158"/>
                      <a:pt x="32" y="132"/>
                      <a:pt x="7" y="107"/>
                    </a:cubicBezTo>
                    <a:cubicBezTo>
                      <a:pt x="0" y="100"/>
                      <a:pt x="1" y="89"/>
                      <a:pt x="6" y="84"/>
                    </a:cubicBezTo>
                    <a:cubicBezTo>
                      <a:pt x="13" y="77"/>
                      <a:pt x="23" y="78"/>
                      <a:pt x="30" y="85"/>
                    </a:cubicBezTo>
                    <a:cubicBezTo>
                      <a:pt x="49" y="104"/>
                      <a:pt x="68" y="123"/>
                      <a:pt x="87" y="142"/>
                    </a:cubicBezTo>
                    <a:cubicBezTo>
                      <a:pt x="88" y="143"/>
                      <a:pt x="89" y="144"/>
                      <a:pt x="91" y="146"/>
                    </a:cubicBezTo>
                    <a:cubicBezTo>
                      <a:pt x="95" y="138"/>
                      <a:pt x="98" y="131"/>
                      <a:pt x="102" y="124"/>
                    </a:cubicBezTo>
                    <a:cubicBezTo>
                      <a:pt x="117" y="96"/>
                      <a:pt x="132" y="68"/>
                      <a:pt x="148" y="39"/>
                    </a:cubicBezTo>
                    <a:cubicBezTo>
                      <a:pt x="153" y="30"/>
                      <a:pt x="158" y="20"/>
                      <a:pt x="163" y="11"/>
                    </a:cubicBezTo>
                    <a:cubicBezTo>
                      <a:pt x="168" y="1"/>
                      <a:pt x="178" y="0"/>
                      <a:pt x="185" y="3"/>
                    </a:cubicBezTo>
                    <a:cubicBezTo>
                      <a:pt x="193" y="7"/>
                      <a:pt x="195" y="18"/>
                      <a:pt x="191" y="26"/>
                    </a:cubicBezTo>
                    <a:cubicBezTo>
                      <a:pt x="182" y="44"/>
                      <a:pt x="172" y="62"/>
                      <a:pt x="162" y="79"/>
                    </a:cubicBezTo>
                    <a:cubicBezTo>
                      <a:pt x="161" y="82"/>
                      <a:pt x="149" y="105"/>
                      <a:pt x="145" y="111"/>
                    </a:cubicBezTo>
                    <a:close/>
                  </a:path>
                </a:pathLst>
              </a:custGeom>
              <a:solidFill>
                <a:srgbClr val="97AE4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srgbClr val="7AE2DB"/>
                  </a:solidFill>
                </a:endParaRPr>
              </a:p>
            </p:txBody>
          </p:sp>
          <p:sp>
            <p:nvSpPr>
              <p:cNvPr id="55" name="Freeform 9">
                <a:extLst>
                  <a:ext uri="{FF2B5EF4-FFF2-40B4-BE49-F238E27FC236}">
                    <a16:creationId xmlns="" xmlns:a16="http://schemas.microsoft.com/office/drawing/2014/main" xmlns:lc="http://schemas.openxmlformats.org/drawingml/2006/lockedCanvas" id="{9AEF8173-5C3F-4A95-AFA5-151718BC36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30813" y="2312988"/>
                <a:ext cx="1733550" cy="2232025"/>
              </a:xfrm>
              <a:custGeom>
                <a:avLst/>
                <a:gdLst>
                  <a:gd name="T0" fmla="*/ 519 w 543"/>
                  <a:gd name="T1" fmla="*/ 420 h 700"/>
                  <a:gd name="T2" fmla="*/ 452 w 543"/>
                  <a:gd name="T3" fmla="*/ 344 h 700"/>
                  <a:gd name="T4" fmla="*/ 451 w 543"/>
                  <a:gd name="T5" fmla="*/ 131 h 700"/>
                  <a:gd name="T6" fmla="*/ 353 w 543"/>
                  <a:gd name="T7" fmla="*/ 120 h 700"/>
                  <a:gd name="T8" fmla="*/ 350 w 543"/>
                  <a:gd name="T9" fmla="*/ 120 h 700"/>
                  <a:gd name="T10" fmla="*/ 347 w 543"/>
                  <a:gd name="T11" fmla="*/ 93 h 700"/>
                  <a:gd name="T12" fmla="*/ 309 w 543"/>
                  <a:gd name="T13" fmla="*/ 76 h 700"/>
                  <a:gd name="T14" fmla="*/ 273 w 543"/>
                  <a:gd name="T15" fmla="*/ 18 h 700"/>
                  <a:gd name="T16" fmla="*/ 261 w 543"/>
                  <a:gd name="T17" fmla="*/ 10 h 700"/>
                  <a:gd name="T18" fmla="*/ 234 w 543"/>
                  <a:gd name="T19" fmla="*/ 2 h 700"/>
                  <a:gd name="T20" fmla="*/ 231 w 543"/>
                  <a:gd name="T21" fmla="*/ 2 h 700"/>
                  <a:gd name="T22" fmla="*/ 150 w 543"/>
                  <a:gd name="T23" fmla="*/ 69 h 700"/>
                  <a:gd name="T24" fmla="*/ 123 w 543"/>
                  <a:gd name="T25" fmla="*/ 75 h 700"/>
                  <a:gd name="T26" fmla="*/ 105 w 543"/>
                  <a:gd name="T27" fmla="*/ 114 h 700"/>
                  <a:gd name="T28" fmla="*/ 18 w 543"/>
                  <a:gd name="T29" fmla="*/ 120 h 700"/>
                  <a:gd name="T30" fmla="*/ 0 w 543"/>
                  <a:gd name="T31" fmla="*/ 371 h 700"/>
                  <a:gd name="T32" fmla="*/ 0 w 543"/>
                  <a:gd name="T33" fmla="*/ 606 h 700"/>
                  <a:gd name="T34" fmla="*/ 0 w 543"/>
                  <a:gd name="T35" fmla="*/ 607 h 700"/>
                  <a:gd name="T36" fmla="*/ 19 w 543"/>
                  <a:gd name="T37" fmla="*/ 621 h 700"/>
                  <a:gd name="T38" fmla="*/ 206 w 543"/>
                  <a:gd name="T39" fmla="*/ 625 h 700"/>
                  <a:gd name="T40" fmla="*/ 321 w 543"/>
                  <a:gd name="T41" fmla="*/ 695 h 700"/>
                  <a:gd name="T42" fmla="*/ 478 w 543"/>
                  <a:gd name="T43" fmla="*/ 651 h 700"/>
                  <a:gd name="T44" fmla="*/ 538 w 543"/>
                  <a:gd name="T45" fmla="*/ 473 h 700"/>
                  <a:gd name="T46" fmla="*/ 215 w 543"/>
                  <a:gd name="T47" fmla="*/ 35 h 700"/>
                  <a:gd name="T48" fmla="*/ 255 w 543"/>
                  <a:gd name="T49" fmla="*/ 45 h 700"/>
                  <a:gd name="T50" fmla="*/ 261 w 543"/>
                  <a:gd name="T51" fmla="*/ 51 h 700"/>
                  <a:gd name="T52" fmla="*/ 271 w 543"/>
                  <a:gd name="T53" fmla="*/ 76 h 700"/>
                  <a:gd name="T54" fmla="*/ 181 w 543"/>
                  <a:gd name="T55" fmla="*/ 75 h 700"/>
                  <a:gd name="T56" fmla="*/ 137 w 543"/>
                  <a:gd name="T57" fmla="*/ 107 h 700"/>
                  <a:gd name="T58" fmla="*/ 309 w 543"/>
                  <a:gd name="T59" fmla="*/ 108 h 700"/>
                  <a:gd name="T60" fmla="*/ 315 w 543"/>
                  <a:gd name="T61" fmla="*/ 160 h 700"/>
                  <a:gd name="T62" fmla="*/ 261 w 543"/>
                  <a:gd name="T63" fmla="*/ 166 h 700"/>
                  <a:gd name="T64" fmla="*/ 136 w 543"/>
                  <a:gd name="T65" fmla="*/ 160 h 700"/>
                  <a:gd name="T66" fmla="*/ 183 w 543"/>
                  <a:gd name="T67" fmla="*/ 588 h 700"/>
                  <a:gd name="T68" fmla="*/ 32 w 543"/>
                  <a:gd name="T69" fmla="*/ 290 h 700"/>
                  <a:gd name="T70" fmla="*/ 38 w 543"/>
                  <a:gd name="T71" fmla="*/ 152 h 700"/>
                  <a:gd name="T72" fmla="*/ 105 w 543"/>
                  <a:gd name="T73" fmla="*/ 158 h 700"/>
                  <a:gd name="T74" fmla="*/ 123 w 543"/>
                  <a:gd name="T75" fmla="*/ 197 h 700"/>
                  <a:gd name="T76" fmla="*/ 329 w 543"/>
                  <a:gd name="T77" fmla="*/ 197 h 700"/>
                  <a:gd name="T78" fmla="*/ 347 w 543"/>
                  <a:gd name="T79" fmla="*/ 158 h 700"/>
                  <a:gd name="T80" fmla="*/ 382 w 543"/>
                  <a:gd name="T81" fmla="*/ 152 h 700"/>
                  <a:gd name="T82" fmla="*/ 420 w 543"/>
                  <a:gd name="T83" fmla="*/ 157 h 700"/>
                  <a:gd name="T84" fmla="*/ 420 w 543"/>
                  <a:gd name="T85" fmla="*/ 327 h 700"/>
                  <a:gd name="T86" fmla="*/ 404 w 543"/>
                  <a:gd name="T87" fmla="*/ 329 h 700"/>
                  <a:gd name="T88" fmla="*/ 276 w 543"/>
                  <a:gd name="T89" fmla="*/ 339 h 700"/>
                  <a:gd name="T90" fmla="*/ 175 w 543"/>
                  <a:gd name="T91" fmla="*/ 452 h 700"/>
                  <a:gd name="T92" fmla="*/ 507 w 543"/>
                  <a:gd name="T93" fmla="*/ 536 h 700"/>
                  <a:gd name="T94" fmla="*/ 391 w 543"/>
                  <a:gd name="T95" fmla="*/ 661 h 700"/>
                  <a:gd name="T96" fmla="*/ 282 w 543"/>
                  <a:gd name="T97" fmla="*/ 648 h 700"/>
                  <a:gd name="T98" fmla="*/ 211 w 543"/>
                  <a:gd name="T99" fmla="*/ 572 h 700"/>
                  <a:gd name="T100" fmla="*/ 278 w 543"/>
                  <a:gd name="T101" fmla="*/ 374 h 700"/>
                  <a:gd name="T102" fmla="*/ 481 w 543"/>
                  <a:gd name="T103" fmla="*/ 421 h 700"/>
                  <a:gd name="T104" fmla="*/ 507 w 543"/>
                  <a:gd name="T105" fmla="*/ 53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543" h="700">
                    <a:moveTo>
                      <a:pt x="538" y="473"/>
                    </a:moveTo>
                    <a:cubicBezTo>
                      <a:pt x="534" y="454"/>
                      <a:pt x="528" y="437"/>
                      <a:pt x="519" y="420"/>
                    </a:cubicBezTo>
                    <a:cubicBezTo>
                      <a:pt x="504" y="393"/>
                      <a:pt x="483" y="370"/>
                      <a:pt x="457" y="353"/>
                    </a:cubicBezTo>
                    <a:cubicBezTo>
                      <a:pt x="453" y="351"/>
                      <a:pt x="452" y="348"/>
                      <a:pt x="452" y="344"/>
                    </a:cubicBezTo>
                    <a:cubicBezTo>
                      <a:pt x="452" y="276"/>
                      <a:pt x="452" y="208"/>
                      <a:pt x="452" y="140"/>
                    </a:cubicBezTo>
                    <a:cubicBezTo>
                      <a:pt x="452" y="137"/>
                      <a:pt x="452" y="134"/>
                      <a:pt x="451" y="131"/>
                    </a:cubicBezTo>
                    <a:cubicBezTo>
                      <a:pt x="448" y="123"/>
                      <a:pt x="442" y="120"/>
                      <a:pt x="434" y="120"/>
                    </a:cubicBezTo>
                    <a:cubicBezTo>
                      <a:pt x="407" y="120"/>
                      <a:pt x="380" y="120"/>
                      <a:pt x="353" y="120"/>
                    </a:cubicBezTo>
                    <a:cubicBezTo>
                      <a:pt x="352" y="120"/>
                      <a:pt x="351" y="120"/>
                      <a:pt x="350" y="120"/>
                    </a:cubicBezTo>
                    <a:cubicBezTo>
                      <a:pt x="350" y="120"/>
                      <a:pt x="350" y="120"/>
                      <a:pt x="350" y="120"/>
                    </a:cubicBezTo>
                    <a:cubicBezTo>
                      <a:pt x="347" y="120"/>
                      <a:pt x="347" y="119"/>
                      <a:pt x="347" y="114"/>
                    </a:cubicBezTo>
                    <a:cubicBezTo>
                      <a:pt x="347" y="107"/>
                      <a:pt x="347" y="100"/>
                      <a:pt x="347" y="93"/>
                    </a:cubicBezTo>
                    <a:cubicBezTo>
                      <a:pt x="347" y="81"/>
                      <a:pt x="341" y="76"/>
                      <a:pt x="329" y="76"/>
                    </a:cubicBezTo>
                    <a:cubicBezTo>
                      <a:pt x="322" y="75"/>
                      <a:pt x="316" y="75"/>
                      <a:pt x="309" y="76"/>
                    </a:cubicBezTo>
                    <a:cubicBezTo>
                      <a:pt x="304" y="76"/>
                      <a:pt x="303" y="74"/>
                      <a:pt x="302" y="69"/>
                    </a:cubicBezTo>
                    <a:cubicBezTo>
                      <a:pt x="300" y="48"/>
                      <a:pt x="290" y="31"/>
                      <a:pt x="273" y="18"/>
                    </a:cubicBezTo>
                    <a:cubicBezTo>
                      <a:pt x="269" y="15"/>
                      <a:pt x="265" y="13"/>
                      <a:pt x="261" y="10"/>
                    </a:cubicBezTo>
                    <a:cubicBezTo>
                      <a:pt x="261" y="10"/>
                      <a:pt x="261" y="10"/>
                      <a:pt x="261" y="10"/>
                    </a:cubicBezTo>
                    <a:cubicBezTo>
                      <a:pt x="259" y="9"/>
                      <a:pt x="257" y="8"/>
                      <a:pt x="255" y="8"/>
                    </a:cubicBezTo>
                    <a:cubicBezTo>
                      <a:pt x="249" y="5"/>
                      <a:pt x="242" y="3"/>
                      <a:pt x="234" y="2"/>
                    </a:cubicBezTo>
                    <a:cubicBezTo>
                      <a:pt x="233" y="2"/>
                      <a:pt x="232" y="2"/>
                      <a:pt x="231" y="2"/>
                    </a:cubicBezTo>
                    <a:cubicBezTo>
                      <a:pt x="231" y="2"/>
                      <a:pt x="231" y="2"/>
                      <a:pt x="231" y="2"/>
                    </a:cubicBezTo>
                    <a:cubicBezTo>
                      <a:pt x="212" y="0"/>
                      <a:pt x="194" y="6"/>
                      <a:pt x="179" y="18"/>
                    </a:cubicBezTo>
                    <a:cubicBezTo>
                      <a:pt x="162" y="31"/>
                      <a:pt x="152" y="48"/>
                      <a:pt x="150" y="69"/>
                    </a:cubicBezTo>
                    <a:cubicBezTo>
                      <a:pt x="149" y="74"/>
                      <a:pt x="148" y="76"/>
                      <a:pt x="143" y="75"/>
                    </a:cubicBezTo>
                    <a:cubicBezTo>
                      <a:pt x="136" y="75"/>
                      <a:pt x="129" y="75"/>
                      <a:pt x="123" y="75"/>
                    </a:cubicBezTo>
                    <a:cubicBezTo>
                      <a:pt x="111" y="75"/>
                      <a:pt x="105" y="81"/>
                      <a:pt x="105" y="93"/>
                    </a:cubicBezTo>
                    <a:cubicBezTo>
                      <a:pt x="105" y="100"/>
                      <a:pt x="105" y="107"/>
                      <a:pt x="105" y="114"/>
                    </a:cubicBezTo>
                    <a:cubicBezTo>
                      <a:pt x="105" y="120"/>
                      <a:pt x="105" y="120"/>
                      <a:pt x="98" y="120"/>
                    </a:cubicBezTo>
                    <a:cubicBezTo>
                      <a:pt x="72" y="120"/>
                      <a:pt x="45" y="121"/>
                      <a:pt x="18" y="120"/>
                    </a:cubicBezTo>
                    <a:cubicBezTo>
                      <a:pt x="7" y="120"/>
                      <a:pt x="0" y="127"/>
                      <a:pt x="0" y="139"/>
                    </a:cubicBezTo>
                    <a:cubicBezTo>
                      <a:pt x="0" y="216"/>
                      <a:pt x="0" y="293"/>
                      <a:pt x="0" y="371"/>
                    </a:cubicBezTo>
                    <a:cubicBezTo>
                      <a:pt x="0" y="448"/>
                      <a:pt x="0" y="526"/>
                      <a:pt x="0" y="603"/>
                    </a:cubicBezTo>
                    <a:cubicBezTo>
                      <a:pt x="0" y="604"/>
                      <a:pt x="0" y="605"/>
                      <a:pt x="0" y="606"/>
                    </a:cubicBezTo>
                    <a:cubicBezTo>
                      <a:pt x="0" y="607"/>
                      <a:pt x="0" y="607"/>
                      <a:pt x="0" y="607"/>
                    </a:cubicBezTo>
                    <a:cubicBezTo>
                      <a:pt x="0" y="607"/>
                      <a:pt x="0" y="607"/>
                      <a:pt x="0" y="607"/>
                    </a:cubicBezTo>
                    <a:cubicBezTo>
                      <a:pt x="1" y="609"/>
                      <a:pt x="1" y="610"/>
                      <a:pt x="1" y="611"/>
                    </a:cubicBezTo>
                    <a:cubicBezTo>
                      <a:pt x="4" y="619"/>
                      <a:pt x="11" y="621"/>
                      <a:pt x="19" y="621"/>
                    </a:cubicBezTo>
                    <a:cubicBezTo>
                      <a:pt x="78" y="621"/>
                      <a:pt x="138" y="621"/>
                      <a:pt x="197" y="621"/>
                    </a:cubicBezTo>
                    <a:cubicBezTo>
                      <a:pt x="201" y="621"/>
                      <a:pt x="203" y="622"/>
                      <a:pt x="206" y="625"/>
                    </a:cubicBezTo>
                    <a:cubicBezTo>
                      <a:pt x="216" y="636"/>
                      <a:pt x="226" y="647"/>
                      <a:pt x="237" y="657"/>
                    </a:cubicBezTo>
                    <a:cubicBezTo>
                      <a:pt x="261" y="677"/>
                      <a:pt x="290" y="689"/>
                      <a:pt x="321" y="695"/>
                    </a:cubicBezTo>
                    <a:cubicBezTo>
                      <a:pt x="350" y="700"/>
                      <a:pt x="378" y="698"/>
                      <a:pt x="406" y="690"/>
                    </a:cubicBezTo>
                    <a:cubicBezTo>
                      <a:pt x="433" y="682"/>
                      <a:pt x="457" y="669"/>
                      <a:pt x="478" y="651"/>
                    </a:cubicBezTo>
                    <a:cubicBezTo>
                      <a:pt x="511" y="621"/>
                      <a:pt x="532" y="584"/>
                      <a:pt x="539" y="540"/>
                    </a:cubicBezTo>
                    <a:cubicBezTo>
                      <a:pt x="543" y="518"/>
                      <a:pt x="542" y="495"/>
                      <a:pt x="538" y="473"/>
                    </a:cubicBezTo>
                    <a:close/>
                    <a:moveTo>
                      <a:pt x="197" y="44"/>
                    </a:moveTo>
                    <a:cubicBezTo>
                      <a:pt x="202" y="40"/>
                      <a:pt x="209" y="36"/>
                      <a:pt x="215" y="35"/>
                    </a:cubicBezTo>
                    <a:cubicBezTo>
                      <a:pt x="215" y="35"/>
                      <a:pt x="215" y="35"/>
                      <a:pt x="215" y="35"/>
                    </a:cubicBezTo>
                    <a:cubicBezTo>
                      <a:pt x="229" y="32"/>
                      <a:pt x="244" y="35"/>
                      <a:pt x="255" y="45"/>
                    </a:cubicBezTo>
                    <a:cubicBezTo>
                      <a:pt x="257" y="46"/>
                      <a:pt x="259" y="48"/>
                      <a:pt x="261" y="50"/>
                    </a:cubicBezTo>
                    <a:cubicBezTo>
                      <a:pt x="261" y="50"/>
                      <a:pt x="261" y="51"/>
                      <a:pt x="261" y="51"/>
                    </a:cubicBezTo>
                    <a:cubicBezTo>
                      <a:pt x="261" y="51"/>
                      <a:pt x="261" y="51"/>
                      <a:pt x="261" y="51"/>
                    </a:cubicBezTo>
                    <a:cubicBezTo>
                      <a:pt x="267" y="57"/>
                      <a:pt x="270" y="65"/>
                      <a:pt x="271" y="76"/>
                    </a:cubicBezTo>
                    <a:cubicBezTo>
                      <a:pt x="268" y="76"/>
                      <a:pt x="212" y="75"/>
                      <a:pt x="188" y="75"/>
                    </a:cubicBezTo>
                    <a:cubicBezTo>
                      <a:pt x="186" y="75"/>
                      <a:pt x="184" y="75"/>
                      <a:pt x="181" y="75"/>
                    </a:cubicBezTo>
                    <a:cubicBezTo>
                      <a:pt x="182" y="62"/>
                      <a:pt x="188" y="52"/>
                      <a:pt x="197" y="44"/>
                    </a:cubicBezTo>
                    <a:close/>
                    <a:moveTo>
                      <a:pt x="137" y="107"/>
                    </a:moveTo>
                    <a:cubicBezTo>
                      <a:pt x="139" y="107"/>
                      <a:pt x="141" y="107"/>
                      <a:pt x="142" y="107"/>
                    </a:cubicBezTo>
                    <a:cubicBezTo>
                      <a:pt x="167" y="107"/>
                      <a:pt x="278" y="108"/>
                      <a:pt x="309" y="108"/>
                    </a:cubicBezTo>
                    <a:cubicBezTo>
                      <a:pt x="311" y="108"/>
                      <a:pt x="313" y="108"/>
                      <a:pt x="315" y="108"/>
                    </a:cubicBezTo>
                    <a:cubicBezTo>
                      <a:pt x="315" y="110"/>
                      <a:pt x="315" y="145"/>
                      <a:pt x="315" y="160"/>
                    </a:cubicBezTo>
                    <a:cubicBezTo>
                      <a:pt x="315" y="165"/>
                      <a:pt x="314" y="166"/>
                      <a:pt x="310" y="166"/>
                    </a:cubicBezTo>
                    <a:cubicBezTo>
                      <a:pt x="293" y="166"/>
                      <a:pt x="261" y="166"/>
                      <a:pt x="261" y="166"/>
                    </a:cubicBezTo>
                    <a:cubicBezTo>
                      <a:pt x="221" y="165"/>
                      <a:pt x="182" y="165"/>
                      <a:pt x="142" y="166"/>
                    </a:cubicBezTo>
                    <a:cubicBezTo>
                      <a:pt x="138" y="166"/>
                      <a:pt x="136" y="165"/>
                      <a:pt x="136" y="160"/>
                    </a:cubicBezTo>
                    <a:cubicBezTo>
                      <a:pt x="137" y="144"/>
                      <a:pt x="137" y="123"/>
                      <a:pt x="137" y="107"/>
                    </a:cubicBezTo>
                    <a:close/>
                    <a:moveTo>
                      <a:pt x="183" y="588"/>
                    </a:moveTo>
                    <a:cubicBezTo>
                      <a:pt x="159" y="589"/>
                      <a:pt x="31" y="587"/>
                      <a:pt x="31" y="587"/>
                    </a:cubicBezTo>
                    <a:cubicBezTo>
                      <a:pt x="31" y="587"/>
                      <a:pt x="32" y="374"/>
                      <a:pt x="32" y="290"/>
                    </a:cubicBezTo>
                    <a:cubicBezTo>
                      <a:pt x="32" y="246"/>
                      <a:pt x="32" y="202"/>
                      <a:pt x="32" y="158"/>
                    </a:cubicBezTo>
                    <a:cubicBezTo>
                      <a:pt x="32" y="154"/>
                      <a:pt x="33" y="152"/>
                      <a:pt x="38" y="152"/>
                    </a:cubicBezTo>
                    <a:cubicBezTo>
                      <a:pt x="58" y="152"/>
                      <a:pt x="79" y="152"/>
                      <a:pt x="99" y="152"/>
                    </a:cubicBezTo>
                    <a:cubicBezTo>
                      <a:pt x="104" y="152"/>
                      <a:pt x="105" y="154"/>
                      <a:pt x="105" y="158"/>
                    </a:cubicBezTo>
                    <a:cubicBezTo>
                      <a:pt x="105" y="165"/>
                      <a:pt x="105" y="173"/>
                      <a:pt x="105" y="180"/>
                    </a:cubicBezTo>
                    <a:cubicBezTo>
                      <a:pt x="105" y="190"/>
                      <a:pt x="113" y="197"/>
                      <a:pt x="123" y="197"/>
                    </a:cubicBezTo>
                    <a:cubicBezTo>
                      <a:pt x="154" y="197"/>
                      <a:pt x="184" y="197"/>
                      <a:pt x="215" y="197"/>
                    </a:cubicBezTo>
                    <a:cubicBezTo>
                      <a:pt x="215" y="197"/>
                      <a:pt x="291" y="197"/>
                      <a:pt x="329" y="197"/>
                    </a:cubicBezTo>
                    <a:cubicBezTo>
                      <a:pt x="339" y="197"/>
                      <a:pt x="347" y="191"/>
                      <a:pt x="347" y="180"/>
                    </a:cubicBezTo>
                    <a:cubicBezTo>
                      <a:pt x="347" y="173"/>
                      <a:pt x="347" y="165"/>
                      <a:pt x="347" y="158"/>
                    </a:cubicBezTo>
                    <a:cubicBezTo>
                      <a:pt x="347" y="154"/>
                      <a:pt x="348" y="152"/>
                      <a:pt x="352" y="152"/>
                    </a:cubicBezTo>
                    <a:cubicBezTo>
                      <a:pt x="362" y="152"/>
                      <a:pt x="382" y="152"/>
                      <a:pt x="382" y="152"/>
                    </a:cubicBezTo>
                    <a:cubicBezTo>
                      <a:pt x="393" y="152"/>
                      <a:pt x="404" y="152"/>
                      <a:pt x="416" y="152"/>
                    </a:cubicBezTo>
                    <a:cubicBezTo>
                      <a:pt x="419" y="152"/>
                      <a:pt x="420" y="153"/>
                      <a:pt x="420" y="157"/>
                    </a:cubicBezTo>
                    <a:cubicBezTo>
                      <a:pt x="420" y="168"/>
                      <a:pt x="420" y="179"/>
                      <a:pt x="420" y="190"/>
                    </a:cubicBezTo>
                    <a:cubicBezTo>
                      <a:pt x="420" y="235"/>
                      <a:pt x="420" y="281"/>
                      <a:pt x="420" y="327"/>
                    </a:cubicBezTo>
                    <a:cubicBezTo>
                      <a:pt x="420" y="329"/>
                      <a:pt x="420" y="331"/>
                      <a:pt x="420" y="334"/>
                    </a:cubicBezTo>
                    <a:cubicBezTo>
                      <a:pt x="414" y="332"/>
                      <a:pt x="409" y="331"/>
                      <a:pt x="404" y="329"/>
                    </a:cubicBezTo>
                    <a:cubicBezTo>
                      <a:pt x="378" y="321"/>
                      <a:pt x="351" y="321"/>
                      <a:pt x="324" y="324"/>
                    </a:cubicBezTo>
                    <a:cubicBezTo>
                      <a:pt x="308" y="327"/>
                      <a:pt x="292" y="332"/>
                      <a:pt x="276" y="339"/>
                    </a:cubicBezTo>
                    <a:cubicBezTo>
                      <a:pt x="275" y="339"/>
                      <a:pt x="261" y="346"/>
                      <a:pt x="261" y="346"/>
                    </a:cubicBezTo>
                    <a:cubicBezTo>
                      <a:pt x="220" y="371"/>
                      <a:pt x="190" y="406"/>
                      <a:pt x="175" y="452"/>
                    </a:cubicBezTo>
                    <a:cubicBezTo>
                      <a:pt x="160" y="498"/>
                      <a:pt x="164" y="544"/>
                      <a:pt x="183" y="588"/>
                    </a:cubicBezTo>
                    <a:close/>
                    <a:moveTo>
                      <a:pt x="507" y="536"/>
                    </a:moveTo>
                    <a:cubicBezTo>
                      <a:pt x="501" y="572"/>
                      <a:pt x="484" y="603"/>
                      <a:pt x="456" y="627"/>
                    </a:cubicBezTo>
                    <a:cubicBezTo>
                      <a:pt x="437" y="644"/>
                      <a:pt x="415" y="655"/>
                      <a:pt x="391" y="661"/>
                    </a:cubicBezTo>
                    <a:cubicBezTo>
                      <a:pt x="376" y="665"/>
                      <a:pt x="361" y="666"/>
                      <a:pt x="346" y="666"/>
                    </a:cubicBezTo>
                    <a:cubicBezTo>
                      <a:pt x="324" y="665"/>
                      <a:pt x="302" y="659"/>
                      <a:pt x="282" y="648"/>
                    </a:cubicBezTo>
                    <a:cubicBezTo>
                      <a:pt x="280" y="647"/>
                      <a:pt x="270" y="641"/>
                      <a:pt x="268" y="640"/>
                    </a:cubicBezTo>
                    <a:cubicBezTo>
                      <a:pt x="242" y="623"/>
                      <a:pt x="224" y="600"/>
                      <a:pt x="211" y="572"/>
                    </a:cubicBezTo>
                    <a:cubicBezTo>
                      <a:pt x="198" y="544"/>
                      <a:pt x="195" y="514"/>
                      <a:pt x="200" y="484"/>
                    </a:cubicBezTo>
                    <a:cubicBezTo>
                      <a:pt x="209" y="435"/>
                      <a:pt x="235" y="398"/>
                      <a:pt x="278" y="374"/>
                    </a:cubicBezTo>
                    <a:cubicBezTo>
                      <a:pt x="304" y="359"/>
                      <a:pt x="331" y="352"/>
                      <a:pt x="360" y="354"/>
                    </a:cubicBezTo>
                    <a:cubicBezTo>
                      <a:pt x="411" y="357"/>
                      <a:pt x="452" y="379"/>
                      <a:pt x="481" y="421"/>
                    </a:cubicBezTo>
                    <a:cubicBezTo>
                      <a:pt x="493" y="437"/>
                      <a:pt x="501" y="455"/>
                      <a:pt x="506" y="475"/>
                    </a:cubicBezTo>
                    <a:cubicBezTo>
                      <a:pt x="510" y="495"/>
                      <a:pt x="511" y="515"/>
                      <a:pt x="507" y="53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cxnSp>
          <p:nvCxnSpPr>
            <p:cNvPr id="45" name="Straight Connector 2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055FD339-6624-469D-9E75-56140C89AEE5}"/>
                </a:ext>
              </a:extLst>
            </p:cNvPr>
            <p:cNvCxnSpPr/>
            <p:nvPr/>
          </p:nvCxnSpPr>
          <p:spPr>
            <a:xfrm>
              <a:off x="2489200" y="2743200"/>
              <a:ext cx="18592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1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8612B0EC-E1FC-452C-8A5D-8A96934ACE96}"/>
                </a:ext>
              </a:extLst>
            </p:cNvPr>
            <p:cNvCxnSpPr/>
            <p:nvPr/>
          </p:nvCxnSpPr>
          <p:spPr>
            <a:xfrm>
              <a:off x="2489200" y="3063240"/>
              <a:ext cx="18592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2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E1043069-413C-49D4-8B80-40AF0EAE5EE9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3383280"/>
              <a:ext cx="8534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7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397EB301-14C4-4DFE-B42B-473BC0BCD6F9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3693160"/>
              <a:ext cx="635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C917EB-9D8B-4B59-A3AC-3DB6C8C02DE6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013200"/>
              <a:ext cx="4775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9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7521A0EA-AC72-4870-82E3-4972FC968A8C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333240"/>
              <a:ext cx="4267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39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8334326-78D0-4D4C-A570-C3A654DA6E92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638040"/>
              <a:ext cx="4267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Прямоугольник 1"/>
          <p:cNvSpPr/>
          <p:nvPr/>
        </p:nvSpPr>
        <p:spPr>
          <a:xfrm>
            <a:off x="2771655" y="1581027"/>
            <a:ext cx="80541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</a:rPr>
              <a:t>Реализация поставленных целей и </a:t>
            </a:r>
            <a:r>
              <a:rPr lang="ru-RU" b="1" dirty="0" smtClean="0">
                <a:latin typeface="Arial Black" panose="020B0A04020102020204" pitchFamily="34" charset="0"/>
              </a:rPr>
              <a:t>задач в 2021-2023 годах осуществлялась </a:t>
            </a:r>
            <a:r>
              <a:rPr lang="ru-RU" b="1" dirty="0">
                <a:latin typeface="Arial Black" panose="020B0A04020102020204" pitchFamily="34" charset="0"/>
              </a:rPr>
              <a:t>по трем ключевым  </a:t>
            </a:r>
            <a:r>
              <a:rPr lang="ru-RU" b="1" dirty="0" smtClean="0">
                <a:latin typeface="Arial Black" panose="020B0A04020102020204" pitchFamily="34" charset="0"/>
              </a:rPr>
              <a:t>направлениям: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423381" y="2562053"/>
            <a:ext cx="52950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 smtClean="0">
                <a:latin typeface="Arial Black" panose="020B0A04020102020204" pitchFamily="34" charset="0"/>
              </a:rPr>
              <a:t>Лизинг </a:t>
            </a:r>
            <a:r>
              <a:rPr lang="ru-RU" b="1" dirty="0">
                <a:latin typeface="Arial Black" panose="020B0A04020102020204" pitchFamily="34" charset="0"/>
              </a:rPr>
              <a:t>в рамках государственных </a:t>
            </a:r>
            <a:endParaRPr lang="ru-RU" b="1" dirty="0" smtClean="0">
              <a:latin typeface="Arial Black" panose="020B0A04020102020204" pitchFamily="34" charset="0"/>
            </a:endParaRPr>
          </a:p>
          <a:p>
            <a:r>
              <a:rPr lang="ru-RU" b="1" dirty="0" smtClean="0">
                <a:latin typeface="Arial Black" panose="020B0A04020102020204" pitchFamily="34" charset="0"/>
              </a:rPr>
              <a:t>программ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423381" y="3937833"/>
            <a:ext cx="513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</a:rPr>
              <a:t>2. Лизинг на коммерческих условиях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6423381" y="5332887"/>
            <a:ext cx="5654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</a:rPr>
              <a:t>3. </a:t>
            </a:r>
            <a:r>
              <a:rPr lang="ru-RU" b="1" dirty="0">
                <a:latin typeface="Arial Black" panose="020B0A04020102020204" pitchFamily="34" charset="0"/>
              </a:rPr>
              <a:t>Продвижение продукции </a:t>
            </a:r>
            <a:r>
              <a:rPr lang="ru-RU" b="1" dirty="0" smtClean="0">
                <a:latin typeface="Arial Black" panose="020B0A04020102020204" pitchFamily="34" charset="0"/>
              </a:rPr>
              <a:t>на внешние </a:t>
            </a:r>
            <a:r>
              <a:rPr lang="ru-RU" b="1" dirty="0">
                <a:latin typeface="Arial Black" panose="020B0A04020102020204" pitchFamily="34" charset="0"/>
              </a:rPr>
              <a:t>рынки</a:t>
            </a:r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 rotWithShape="1"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5" b="10549"/>
          <a:stretch/>
        </p:blipFill>
        <p:spPr>
          <a:xfrm>
            <a:off x="8870056" y="5776060"/>
            <a:ext cx="2648940" cy="1162934"/>
          </a:xfrm>
          <a:prstGeom prst="rect">
            <a:avLst/>
          </a:prstGeom>
          <a:gradFill>
            <a:gsLst>
              <a:gs pos="51000">
                <a:srgbClr val="97AE44"/>
              </a:gs>
              <a:gs pos="0">
                <a:srgbClr val="0C465C"/>
              </a:gs>
              <a:gs pos="1000">
                <a:schemeClr val="accent6">
                  <a:lumMod val="50000"/>
                </a:schemeClr>
              </a:gs>
            </a:gsLst>
            <a:lin ang="10800000" scaled="0"/>
          </a:gradFill>
          <a:ln>
            <a:noFill/>
          </a:ln>
          <a:effectLst>
            <a:softEdge rad="254000"/>
          </a:effectLst>
        </p:spPr>
      </p:pic>
      <p:sp>
        <p:nvSpPr>
          <p:cNvPr id="3" name="TextBox 2"/>
          <p:cNvSpPr txBox="1"/>
          <p:nvPr/>
        </p:nvSpPr>
        <p:spPr>
          <a:xfrm>
            <a:off x="2866050" y="824168"/>
            <a:ext cx="7350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  <a:cs typeface="Open Sans" panose="020B0606030504020204" pitchFamily="34" charset="0"/>
              </a:rPr>
              <a:t>Направления деятельности </a:t>
            </a:r>
            <a:r>
              <a:rPr lang="ru-RU" b="1" dirty="0">
                <a:latin typeface="Arial Black" panose="020B0A04020102020204" pitchFamily="34" charset="0"/>
                <a:cs typeface="Open Sans" panose="020B0606030504020204" pitchFamily="34" charset="0"/>
              </a:rPr>
              <a:t>ОАО «Промагролизинг»</a:t>
            </a:r>
            <a:endParaRPr lang="ru-RU" dirty="0"/>
          </a:p>
        </p:txBody>
      </p:sp>
      <p:sp>
        <p:nvSpPr>
          <p:cNvPr id="63" name="Oval 19">
            <a:extLst>
              <a:ext uri="{FF2B5EF4-FFF2-40B4-BE49-F238E27FC236}">
                <a16:creationId xmlns="" xmlns:a16="http://schemas.microsoft.com/office/drawing/2014/main" xmlns:lc="http://schemas.openxmlformats.org/drawingml/2006/lockedCanvas" id="{15F9E255-61F9-4DFF-8290-1A613DA1B5BB}"/>
              </a:ext>
            </a:extLst>
          </p:cNvPr>
          <p:cNvSpPr/>
          <p:nvPr/>
        </p:nvSpPr>
        <p:spPr>
          <a:xfrm>
            <a:off x="1939750" y="5213072"/>
            <a:ext cx="3766861" cy="239629"/>
          </a:xfrm>
          <a:prstGeom prst="ellipse">
            <a:avLst/>
          </a:pr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2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12720" cy="68427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82" y="320976"/>
            <a:ext cx="1723668" cy="2948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03020" y="827429"/>
            <a:ext cx="707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  <a:cs typeface="Open Sans" panose="020B0606030504020204" pitchFamily="34" charset="0"/>
              </a:rPr>
              <a:t>Результаты реализации стратегии 20</a:t>
            </a:r>
            <a:r>
              <a:rPr lang="en-US" b="1" dirty="0">
                <a:latin typeface="Arial Black" panose="020B0A04020102020204" pitchFamily="34" charset="0"/>
                <a:cs typeface="Open Sans" panose="020B0606030504020204" pitchFamily="34" charset="0"/>
              </a:rPr>
              <a:t>21</a:t>
            </a:r>
            <a:r>
              <a:rPr lang="ru-RU" b="1" dirty="0" smtClean="0">
                <a:latin typeface="Arial Black" panose="020B0A04020102020204" pitchFamily="34" charset="0"/>
                <a:cs typeface="Open Sans" panose="020B0606030504020204" pitchFamily="34" charset="0"/>
              </a:rPr>
              <a:t>-2023 </a:t>
            </a:r>
            <a:r>
              <a:rPr lang="ru-RU" b="1" dirty="0">
                <a:latin typeface="Arial Black" panose="020B0A04020102020204" pitchFamily="34" charset="0"/>
                <a:cs typeface="Open Sans" panose="020B0606030504020204" pitchFamily="34" charset="0"/>
              </a:rPr>
              <a:t>гг.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2803020" y="1266010"/>
            <a:ext cx="8172000" cy="9260"/>
          </a:xfrm>
          <a:prstGeom prst="line">
            <a:avLst/>
          </a:prstGeom>
          <a:ln w="12700">
            <a:solidFill>
              <a:srgbClr val="93AC3C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241219"/>
              </p:ext>
            </p:extLst>
          </p:nvPr>
        </p:nvGraphicFramePr>
        <p:xfrm>
          <a:off x="2803019" y="1619134"/>
          <a:ext cx="8720766" cy="4719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9003"/>
                <a:gridCol w="1689896"/>
                <a:gridCol w="1181867"/>
              </a:tblGrid>
              <a:tr h="578332">
                <a:tc>
                  <a:txBody>
                    <a:bodyPr/>
                    <a:lstStyle/>
                    <a:p>
                      <a:pPr indent="-1619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показателей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AE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по Стратегии на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2021-2023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гг.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AE4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Процент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выполнения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плана по Стратегии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AE44"/>
                    </a:solidFill>
                  </a:tcPr>
                </a:tc>
              </a:tr>
              <a:tr h="7678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Контрактная стоимость техники белорусского производства, поставляемой на внешние рынки и приобретенной в том числе дочерними предприятиями Общества у дилеров и представителей белорусских производителей, тыс. долларов США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117%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Чистая прибыль, тыс. рублей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150 757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168%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Соотношение темпов роста производительности труда и заработной платы по итогам 2021 года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1,0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Операционная эффективность, % (введен с 2022 г.)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положительное значение не более 31%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99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</a:t>
                      </a:r>
                      <a:r>
                        <a:rPr lang="en-US" sz="12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NPL 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удельный вес задолженности по договорам, выплата по которым просрочена на 90 дней и более, в суммарной величине активов компании на конец отчетного периода, 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более 8,0%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18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Лизинговый портфель с НДС (сумма обязательств лизингополучателей (лизинговые платежи и выкупная стоимость предмета лизинга), подлежащих к уплате после отчётной даты) по договорам лизинга, заключенным с резидентами Республики Беларусь по коммерческому направлению на конец отчетного периода, тыс. рублей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355 300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139%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806" marR="4680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0017" y="827429"/>
            <a:ext cx="25444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chemeClr val="bg1"/>
                </a:solidFill>
                <a:latin typeface="MagistralC" pitchFamily="50" charset="0"/>
              </a:rPr>
              <a:t>Стратегия развития Общества на 2021-2025 гг.</a:t>
            </a:r>
          </a:p>
        </p:txBody>
      </p:sp>
    </p:spTree>
    <p:extLst>
      <p:ext uri="{BB962C8B-B14F-4D97-AF65-F5344CB8AC3E}">
        <p14:creationId xmlns:p14="http://schemas.microsoft.com/office/powerpoint/2010/main" val="71116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/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21755</TotalTime>
  <Words>411</Words>
  <Application>Microsoft Office PowerPoint</Application>
  <PresentationFormat>Широкоэкранный</PresentationFormat>
  <Paragraphs>63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MagistralC</vt:lpstr>
      <vt:lpstr>Open Sans</vt:lpstr>
      <vt:lpstr>Open Sans Semibold</vt:lpstr>
      <vt:lpstr>Times New Roman</vt:lpstr>
      <vt:lpstr>Тема Office</vt:lpstr>
      <vt:lpstr>ОТЧЕТ  О ВЫПОЛНЕНИИ ЗА 2021-2023 ГОДЫ   СТРАТЕГИИ РАЗВИТИЯ ОАО «ПРОМАГРОЛИЗИНГ»  НА 2021-2025 ГОДЫ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Александровна Шакуро</dc:creator>
  <cp:lastModifiedBy>Ольга Александровна Климанова</cp:lastModifiedBy>
  <cp:revision>1305</cp:revision>
  <cp:lastPrinted>2024-02-15T13:59:47Z</cp:lastPrinted>
  <dcterms:created xsi:type="dcterms:W3CDTF">2018-08-03T05:49:50Z</dcterms:created>
  <dcterms:modified xsi:type="dcterms:W3CDTF">2024-03-07T08:30:27Z</dcterms:modified>
</cp:coreProperties>
</file>